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301" r:id="rId3"/>
    <p:sldId id="262" r:id="rId4"/>
    <p:sldId id="305" r:id="rId5"/>
    <p:sldId id="307" r:id="rId6"/>
    <p:sldId id="329" r:id="rId7"/>
    <p:sldId id="311" r:id="rId8"/>
    <p:sldId id="321" r:id="rId9"/>
    <p:sldId id="310" r:id="rId10"/>
    <p:sldId id="320" r:id="rId11"/>
    <p:sldId id="333" r:id="rId12"/>
    <p:sldId id="330" r:id="rId13"/>
    <p:sldId id="331" r:id="rId14"/>
    <p:sldId id="332" r:id="rId15"/>
    <p:sldId id="312" r:id="rId16"/>
    <p:sldId id="319" r:id="rId17"/>
  </p:sldIdLst>
  <p:sldSz cx="12192000" cy="6858000"/>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75B6"/>
    <a:srgbClr val="F3DE5A"/>
    <a:srgbClr val="485766"/>
    <a:srgbClr val="F1D73B"/>
    <a:srgbClr val="7B3349"/>
    <a:srgbClr val="BFC0C0"/>
    <a:srgbClr val="5D5145"/>
    <a:srgbClr val="080A09"/>
    <a:srgbClr val="060606"/>
    <a:srgbClr val="A592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4" autoAdjust="0"/>
    <p:restoredTop sz="94151" autoAdjust="0"/>
  </p:normalViewPr>
  <p:slideViewPr>
    <p:cSldViewPr snapToGrid="0" showGuides="1">
      <p:cViewPr>
        <p:scale>
          <a:sx n="100" d="100"/>
          <a:sy n="100" d="100"/>
        </p:scale>
        <p:origin x="1056" y="752"/>
      </p:cViewPr>
      <p:guideLst>
        <p:guide orient="horz" pos="1223"/>
        <p:guide pos="7151"/>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HK"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E7729B-9D3E-4E69-A4E1-356C750C1967}" type="datetimeFigureOut">
              <a:rPr lang="zh-HK" altLang="en-US" smtClean="0"/>
            </a:fld>
            <a:endParaRPr lang="zh-HK"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HK"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HK"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HK"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E97619-DBBE-4EF5-8E3C-32126B56E9D5}" type="slidenum">
              <a:rPr lang="zh-HK" altLang="en-US" smtClean="0"/>
            </a:fld>
            <a:endParaRPr lang="zh-HK"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fld>
            <a:endParaRPr lang="zh-HK" altLang="en-US"/>
          </a:p>
        </p:txBody>
      </p:sp>
    </p:spTree>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fld>
            <a:endParaRPr lang="zh-HK" altLang="en-US"/>
          </a:p>
        </p:txBody>
      </p:sp>
    </p:spTree>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fld>
            <a:endParaRPr lang="zh-HK" altLang="en-US"/>
          </a:p>
        </p:txBody>
      </p:sp>
    </p:spTree>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fld>
            <a:endParaRPr lang="zh-HK" altLang="en-US"/>
          </a:p>
        </p:txBody>
      </p:sp>
    </p:spTree>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49"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BEA18431-54C4-4585-82AD-D4BDE8FCC787}" type="datetimeFigureOut">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fld>
            <a:endParaRPr lang="zh-HK" altLang="en-US"/>
          </a:p>
        </p:txBody>
      </p:sp>
    </p:spTree>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EA18431-54C4-4585-82AD-D4BDE8FCC787}" type="datetimeFigureOut">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fld>
            <a:endParaRPr lang="zh-HK" altLang="en-US"/>
          </a:p>
        </p:txBody>
      </p:sp>
    </p:spTree>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9"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1"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EA18431-54C4-4585-82AD-D4BDE8FCC787}" type="datetimeFigureOut">
              <a:rPr lang="zh-HK" altLang="en-US" smtClean="0"/>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fld>
            <a:endParaRPr lang="zh-HK" altLang="en-US"/>
          </a:p>
        </p:txBody>
      </p:sp>
    </p:spTree>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EA18431-54C4-4585-82AD-D4BDE8FCC787}" type="datetimeFigureOut">
              <a:rPr lang="zh-HK" altLang="en-US" smtClean="0"/>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fld>
            <a:endParaRPr lang="zh-HK" altLang="en-US"/>
          </a:p>
        </p:txBody>
      </p:sp>
    </p:spTree>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A18431-54C4-4585-82AD-D4BDE8FCC787}" type="datetimeFigureOut">
              <a:rPr lang="zh-HK" altLang="en-US" smtClean="0"/>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p:txBody>
          <a:bodyPr/>
          <a:lstStyle/>
          <a:p>
            <a:fld id="{8592E714-8771-4256-B120-A1444CD7D5F3}" type="slidenum">
              <a:rPr lang="zh-HK" altLang="en-US" smtClean="0"/>
            </a:fld>
            <a:endParaRPr lang="zh-HK" altLang="en-US"/>
          </a:p>
        </p:txBody>
      </p:sp>
    </p:spTree>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BEA18431-54C4-4585-82AD-D4BDE8FCC787}" type="datetimeFigureOut">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fld>
            <a:endParaRPr lang="zh-HK" altLang="en-US"/>
          </a:p>
        </p:txBody>
      </p:sp>
    </p:spTree>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BEA18431-54C4-4585-82AD-D4BDE8FCC787}" type="datetimeFigureOut">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fld>
            <a:endParaRPr lang="zh-HK" altLang="en-US"/>
          </a:p>
        </p:txBody>
      </p:sp>
    </p:spTree>
  </p:cSld>
  <p:clrMapOvr>
    <a:masterClrMapping/>
  </p:clrMapOvr>
  <p:transition>
    <p:wip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email">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A18431-54C4-4585-82AD-D4BDE8FCC787}" type="datetimeFigureOut">
              <a:rPr lang="zh-HK" altLang="en-US" smtClean="0"/>
            </a:fld>
            <a:endParaRPr lang="zh-HK"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92E714-8771-4256-B120-A1444CD7D5F3}" type="slidenum">
              <a:rPr lang="zh-HK" altLang="en-US" smtClean="0"/>
            </a:fld>
            <a:endParaRPr lang="zh-HK"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jpeg"/><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5.wdp"/><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email">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2293258" y="2383758"/>
            <a:ext cx="7615012" cy="2090057"/>
            <a:chOff x="2293257" y="2073376"/>
            <a:chExt cx="7615012" cy="2090057"/>
          </a:xfrm>
          <a:effectLst>
            <a:outerShdw blurRad="63500" sx="102000" sy="102000" algn="ctr" rotWithShape="0">
              <a:prstClr val="black">
                <a:alpha val="40000"/>
              </a:prstClr>
            </a:outerShdw>
          </a:effectLst>
        </p:grpSpPr>
        <p:grpSp>
          <p:nvGrpSpPr>
            <p:cNvPr id="5" name="组合 4"/>
            <p:cNvGrpSpPr/>
            <p:nvPr/>
          </p:nvGrpSpPr>
          <p:grpSpPr>
            <a:xfrm>
              <a:off x="2293257" y="2073376"/>
              <a:ext cx="7605486" cy="2090057"/>
              <a:chOff x="2293257" y="2073376"/>
              <a:chExt cx="7605486" cy="2090057"/>
            </a:xfrm>
          </p:grpSpPr>
          <p:sp>
            <p:nvSpPr>
              <p:cNvPr id="7" name="矩形 6"/>
              <p:cNvSpPr/>
              <p:nvPr/>
            </p:nvSpPr>
            <p:spPr>
              <a:xfrm>
                <a:off x="2293257" y="2073376"/>
                <a:ext cx="7605486" cy="2090057"/>
              </a:xfrm>
              <a:prstGeom prst="rect">
                <a:avLst/>
              </a:prstGeom>
              <a:solidFill>
                <a:schemeClr val="tx1">
                  <a:alpha val="58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6600" b="1" spc="300" dirty="0">
                  <a:latin typeface="微软雅黑" panose="020B0503020204020204" pitchFamily="34" charset="-122"/>
                  <a:ea typeface="微软雅黑" panose="020B0503020204020204" pitchFamily="34" charset="-122"/>
                </a:endParaRPr>
              </a:p>
            </p:txBody>
          </p:sp>
          <p:sp>
            <p:nvSpPr>
              <p:cNvPr id="8" name="矩形 7"/>
              <p:cNvSpPr/>
              <p:nvPr/>
            </p:nvSpPr>
            <p:spPr>
              <a:xfrm>
                <a:off x="2293257" y="2073376"/>
                <a:ext cx="297769" cy="2090057"/>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400"/>
              </a:p>
            </p:txBody>
          </p:sp>
        </p:grpSp>
        <p:sp>
          <p:nvSpPr>
            <p:cNvPr id="9" name="矩形 8"/>
            <p:cNvSpPr/>
            <p:nvPr/>
          </p:nvSpPr>
          <p:spPr>
            <a:xfrm>
              <a:off x="9610500" y="2073376"/>
              <a:ext cx="297769" cy="2090057"/>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400">
                <a:solidFill>
                  <a:srgbClr val="2E75B6"/>
                </a:solidFill>
              </a:endParaRPr>
            </a:p>
          </p:txBody>
        </p:sp>
      </p:grpSp>
      <p:sp>
        <p:nvSpPr>
          <p:cNvPr id="3" name="矩形 2"/>
          <p:cNvSpPr/>
          <p:nvPr/>
        </p:nvSpPr>
        <p:spPr>
          <a:xfrm>
            <a:off x="2293258" y="2455647"/>
            <a:ext cx="7615012" cy="1568450"/>
          </a:xfrm>
          <a:prstGeom prst="rect">
            <a:avLst/>
          </a:prstGeom>
        </p:spPr>
        <p:txBody>
          <a:bodyPr wrap="square">
            <a:spAutoFit/>
          </a:bodyPr>
          <a:lstStyle/>
          <a:p>
            <a:pPr algn="ctr"/>
            <a:r>
              <a:rPr lang="zh-CN" altLang="en-US" sz="4800" b="1" spc="300" dirty="0" smtClean="0">
                <a:solidFill>
                  <a:schemeClr val="bg1"/>
                </a:solidFill>
                <a:latin typeface="微软雅黑" panose="020B0503020204020204" pitchFamily="34" charset="-122"/>
                <a:ea typeface="微软雅黑" panose="020B0503020204020204" pitchFamily="34" charset="-122"/>
              </a:rPr>
              <a:t>在线实验室管理系</a:t>
            </a:r>
            <a:endParaRPr lang="zh-CN" altLang="en-US" sz="4800" b="1" spc="300" dirty="0" smtClean="0">
              <a:solidFill>
                <a:schemeClr val="bg1"/>
              </a:solidFill>
              <a:latin typeface="微软雅黑" panose="020B0503020204020204" pitchFamily="34" charset="-122"/>
              <a:ea typeface="微软雅黑" panose="020B0503020204020204" pitchFamily="34" charset="-122"/>
            </a:endParaRPr>
          </a:p>
          <a:p>
            <a:pPr algn="ctr"/>
            <a:r>
              <a:rPr lang="zh-CN" altLang="en-US" sz="4800" b="1" spc="300" dirty="0" smtClean="0">
                <a:solidFill>
                  <a:schemeClr val="bg1"/>
                </a:solidFill>
                <a:latin typeface="微软雅黑" panose="020B0503020204020204" pitchFamily="34" charset="-122"/>
                <a:ea typeface="微软雅黑" panose="020B0503020204020204" pitchFamily="34" charset="-122"/>
              </a:rPr>
              <a:t>统的设计与实现</a:t>
            </a:r>
            <a:endParaRPr lang="zh-CN" altLang="en-US" sz="4800" b="1" spc="300" dirty="0" smtClean="0">
              <a:solidFill>
                <a:schemeClr val="bg1"/>
              </a:solidFill>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14" y="339502"/>
            <a:ext cx="1047750" cy="10477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480050" y="5725160"/>
            <a:ext cx="1230630" cy="460375"/>
          </a:xfrm>
          <a:prstGeom prst="rect">
            <a:avLst/>
          </a:prstGeom>
          <a:noFill/>
          <a:ln>
            <a:noFill/>
          </a:ln>
        </p:spPr>
        <p:txBody>
          <a:bodyPr wrap="none" rtlCol="0" anchor="t">
            <a:spAutoFit/>
          </a:bodyPr>
          <a:lstStyle/>
          <a:p>
            <a:pPr algn="ctr"/>
            <a:r>
              <a:rPr lang="en-US" altLang="zh-CN" sz="2400" b="1" cap="none" spc="50" dirty="0" smtClean="0">
                <a:ln w="6600">
                  <a:solidFill>
                    <a:schemeClr val="accent2"/>
                  </a:solidFill>
                  <a:prstDash val="solid"/>
                </a:ln>
                <a:solidFill>
                  <a:srgbClr val="FFFFFF"/>
                </a:solidFill>
                <a:effectLst>
                  <a:outerShdw dist="38100" dir="2700000" algn="tl" rotWithShape="0">
                    <a:schemeClr val="accent2"/>
                  </a:outerShdw>
                </a:effectLst>
              </a:rPr>
              <a:t>YBCarry</a:t>
            </a:r>
            <a:endParaRPr lang="en-US" altLang="zh-CN" sz="2400" b="1" cap="none" spc="50" dirty="0" smtClean="0">
              <a:ln w="6600">
                <a:solidFill>
                  <a:schemeClr val="accent2"/>
                </a:solidFill>
                <a:prstDash val="solid"/>
              </a:ln>
              <a:solidFill>
                <a:srgbClr val="FFFFFF"/>
              </a:solidFill>
              <a:effectLst>
                <a:outerShdw dist="38100" dir="2700000" algn="tl" rotWithShape="0">
                  <a:schemeClr val="accent2"/>
                </a:outerShdw>
              </a:effectLst>
            </a:endParaRPr>
          </a:p>
        </p:txBody>
      </p:sp>
    </p:spTree>
    <p:custDataLst>
      <p:tags r:id="rId3"/>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841500" y="774699"/>
            <a:ext cx="1720033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1025" name="图片 4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41500" y="774699"/>
            <a:ext cx="8636000" cy="57513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506271" y="266660"/>
            <a:ext cx="3176282" cy="645160"/>
          </a:xfrm>
          <a:prstGeom prst="rect">
            <a:avLst/>
          </a:prstGeom>
          <a:noFill/>
        </p:spPr>
        <p:txBody>
          <a:bodyPr wrap="square" rtlCol="0">
            <a:spAutoFit/>
          </a:bodyPr>
          <a:lstStyle/>
          <a:p>
            <a:r>
              <a:rPr lang="en-US" altLang="zh-HK" sz="3600" b="1" spc="300" dirty="0" smtClean="0">
                <a:solidFill>
                  <a:srgbClr val="2E75B6"/>
                </a:solidFill>
                <a:latin typeface="微软雅黑" panose="020B0503020204020204" pitchFamily="34" charset="-122"/>
                <a:ea typeface="微软雅黑" panose="020B0503020204020204" pitchFamily="34" charset="-122"/>
              </a:rPr>
              <a:t>主要研究内容</a:t>
            </a:r>
            <a:endParaRPr lang="en-US" altLang="zh-HK" sz="3600" b="1" spc="300" dirty="0" smtClean="0">
              <a:solidFill>
                <a:srgbClr val="2E75B6"/>
              </a:solidFill>
              <a:latin typeface="微软雅黑" panose="020B0503020204020204" pitchFamily="34" charset="-122"/>
              <a:ea typeface="微软雅黑" panose="020B0503020204020204" pitchFamily="34" charset="-122"/>
            </a:endParaRPr>
          </a:p>
        </p:txBody>
      </p:sp>
      <p:sp>
        <p:nvSpPr>
          <p:cNvPr id="28" name="矩形 27"/>
          <p:cNvSpPr/>
          <p:nvPr/>
        </p:nvSpPr>
        <p:spPr>
          <a:xfrm>
            <a:off x="159385" y="173355"/>
            <a:ext cx="201295"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3" name="文本框 12"/>
          <p:cNvSpPr txBox="1"/>
          <p:nvPr/>
        </p:nvSpPr>
        <p:spPr>
          <a:xfrm>
            <a:off x="3878756" y="389484"/>
            <a:ext cx="2620470" cy="398780"/>
          </a:xfrm>
          <a:prstGeom prst="rect">
            <a:avLst/>
          </a:prstGeom>
          <a:noFill/>
        </p:spPr>
        <p:txBody>
          <a:bodyPr wrap="square" rtlCol="0">
            <a:spAutoFit/>
          </a:bodyPr>
          <a:lstStyle/>
          <a:p>
            <a:r>
              <a:rPr lang="zh-CN" altLang="zh-HK" sz="2000" b="1" spc="300" dirty="0">
                <a:solidFill>
                  <a:srgbClr val="485766"/>
                </a:solidFill>
                <a:latin typeface="微软雅黑" panose="020B0503020204020204" pitchFamily="34" charset="-122"/>
                <a:ea typeface="微软雅黑" panose="020B0503020204020204" pitchFamily="34" charset="-122"/>
              </a:rPr>
              <a:t>首页及登录页面</a:t>
            </a:r>
            <a:endParaRPr lang="zh-CN" altLang="zh-HK" sz="2000" b="1" spc="300" dirty="0">
              <a:solidFill>
                <a:srgbClr val="485766"/>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6181" y="1137920"/>
            <a:ext cx="6185682" cy="3428365"/>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162" y="2941955"/>
            <a:ext cx="6088208" cy="3383280"/>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ox(in)">
                                      <p:cBhvr>
                                        <p:cTn id="15" dur="20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inVertic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strips(downLeft)">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506271" y="266660"/>
            <a:ext cx="3176282" cy="645160"/>
          </a:xfrm>
          <a:prstGeom prst="rect">
            <a:avLst/>
          </a:prstGeom>
          <a:noFill/>
        </p:spPr>
        <p:txBody>
          <a:bodyPr wrap="square" rtlCol="0">
            <a:spAutoFit/>
          </a:bodyPr>
          <a:lstStyle/>
          <a:p>
            <a:r>
              <a:rPr lang="en-US" altLang="zh-HK" sz="3600" b="1" spc="300" dirty="0" smtClean="0">
                <a:solidFill>
                  <a:srgbClr val="2E75B6"/>
                </a:solidFill>
                <a:latin typeface="微软雅黑" panose="020B0503020204020204" pitchFamily="34" charset="-122"/>
                <a:ea typeface="微软雅黑" panose="020B0503020204020204" pitchFamily="34" charset="-122"/>
              </a:rPr>
              <a:t>主要研究内容</a:t>
            </a:r>
            <a:endParaRPr lang="en-US" altLang="zh-HK" sz="3600" b="1" spc="300" dirty="0" smtClean="0">
              <a:solidFill>
                <a:srgbClr val="2E75B6"/>
              </a:solidFill>
              <a:latin typeface="微软雅黑" panose="020B0503020204020204" pitchFamily="34" charset="-122"/>
              <a:ea typeface="微软雅黑" panose="020B0503020204020204" pitchFamily="34" charset="-122"/>
            </a:endParaRPr>
          </a:p>
        </p:txBody>
      </p:sp>
      <p:sp>
        <p:nvSpPr>
          <p:cNvPr id="28" name="矩形 27"/>
          <p:cNvSpPr/>
          <p:nvPr/>
        </p:nvSpPr>
        <p:spPr>
          <a:xfrm>
            <a:off x="159385" y="173355"/>
            <a:ext cx="201295"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3" name="文本框 12"/>
          <p:cNvSpPr txBox="1"/>
          <p:nvPr/>
        </p:nvSpPr>
        <p:spPr>
          <a:xfrm>
            <a:off x="3878756" y="389484"/>
            <a:ext cx="2620470" cy="398780"/>
          </a:xfrm>
          <a:prstGeom prst="rect">
            <a:avLst/>
          </a:prstGeom>
          <a:noFill/>
        </p:spPr>
        <p:txBody>
          <a:bodyPr wrap="square" rtlCol="0">
            <a:spAutoFit/>
          </a:bodyPr>
          <a:lstStyle/>
          <a:p>
            <a:r>
              <a:rPr lang="zh-CN" altLang="zh-HK" sz="2000" b="1" spc="300" dirty="0">
                <a:solidFill>
                  <a:srgbClr val="485766"/>
                </a:solidFill>
                <a:latin typeface="微软雅黑" panose="020B0503020204020204" pitchFamily="34" charset="-122"/>
                <a:ea typeface="微软雅黑" panose="020B0503020204020204" pitchFamily="34" charset="-122"/>
              </a:rPr>
              <a:t>用户功能页面</a:t>
            </a:r>
            <a:endParaRPr lang="zh-CN" altLang="zh-HK" sz="2000" b="1" spc="300" dirty="0">
              <a:solidFill>
                <a:srgbClr val="485766"/>
              </a:solidFill>
              <a:latin typeface="微软雅黑" panose="020B0503020204020204" pitchFamily="34" charset="-122"/>
              <a:ea typeface="微软雅黑" panose="020B0503020204020204" pitchFamily="34" charset="-122"/>
            </a:endParaRPr>
          </a:p>
        </p:txBody>
      </p:sp>
      <p:pic>
        <p:nvPicPr>
          <p:cNvPr id="11" name="图片 10" descr="[JPH~P_CM@8(6{VM[JUJ2EQ"/>
          <p:cNvPicPr>
            <a:picLocks noChangeAspect="1"/>
          </p:cNvPicPr>
          <p:nvPr/>
        </p:nvPicPr>
        <p:blipFill>
          <a:blip r:embed="rId1"/>
          <a:stretch>
            <a:fillRect/>
          </a:stretch>
        </p:blipFill>
        <p:spPr>
          <a:xfrm>
            <a:off x="506095" y="1085215"/>
            <a:ext cx="10058400" cy="5008245"/>
          </a:xfrm>
          <a:prstGeom prst="rect">
            <a:avLst/>
          </a:prstGeom>
        </p:spPr>
      </p:pic>
      <p:pic>
        <p:nvPicPr>
          <p:cNvPr id="14" name="图片 13" descr="[(O58H2JV1C_$)F_E4LWQAY"/>
          <p:cNvPicPr>
            <a:picLocks noChangeAspect="1"/>
          </p:cNvPicPr>
          <p:nvPr/>
        </p:nvPicPr>
        <p:blipFill>
          <a:blip r:embed="rId2"/>
          <a:stretch>
            <a:fillRect/>
          </a:stretch>
        </p:blipFill>
        <p:spPr>
          <a:xfrm>
            <a:off x="786130" y="1376045"/>
            <a:ext cx="10058400" cy="4987290"/>
          </a:xfrm>
          <a:prstGeom prst="rect">
            <a:avLst/>
          </a:prstGeom>
        </p:spPr>
      </p:pic>
      <p:pic>
        <p:nvPicPr>
          <p:cNvPr id="7" name="图片 6" descr="63WBD9{AG}}%{K@B)FQAFNP"/>
          <p:cNvPicPr>
            <a:picLocks noChangeAspect="1"/>
          </p:cNvPicPr>
          <p:nvPr/>
        </p:nvPicPr>
        <p:blipFill>
          <a:blip r:embed="rId3"/>
          <a:stretch>
            <a:fillRect/>
          </a:stretch>
        </p:blipFill>
        <p:spPr>
          <a:xfrm>
            <a:off x="1082675" y="1676400"/>
            <a:ext cx="10058400" cy="4997450"/>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strips(down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ox(in)">
                                      <p:cBhvr>
                                        <p:cTn id="27" dur="20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checkerboard(across)">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animBg="1"/>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506271" y="266660"/>
            <a:ext cx="3176282" cy="645160"/>
          </a:xfrm>
          <a:prstGeom prst="rect">
            <a:avLst/>
          </a:prstGeom>
          <a:noFill/>
        </p:spPr>
        <p:txBody>
          <a:bodyPr wrap="square" rtlCol="0">
            <a:spAutoFit/>
          </a:bodyPr>
          <a:lstStyle/>
          <a:p>
            <a:r>
              <a:rPr lang="en-US" altLang="zh-HK" sz="3600" b="1" spc="300" dirty="0" smtClean="0">
                <a:solidFill>
                  <a:srgbClr val="2E75B6"/>
                </a:solidFill>
                <a:latin typeface="微软雅黑" panose="020B0503020204020204" pitchFamily="34" charset="-122"/>
                <a:ea typeface="微软雅黑" panose="020B0503020204020204" pitchFamily="34" charset="-122"/>
              </a:rPr>
              <a:t>主要研究内容</a:t>
            </a:r>
            <a:endParaRPr lang="en-US" altLang="zh-HK" sz="3600" b="1" spc="300" dirty="0" smtClean="0">
              <a:solidFill>
                <a:srgbClr val="2E75B6"/>
              </a:solidFill>
              <a:latin typeface="微软雅黑" panose="020B0503020204020204" pitchFamily="34" charset="-122"/>
              <a:ea typeface="微软雅黑" panose="020B0503020204020204" pitchFamily="34" charset="-122"/>
            </a:endParaRPr>
          </a:p>
        </p:txBody>
      </p:sp>
      <p:sp>
        <p:nvSpPr>
          <p:cNvPr id="28" name="矩形 27"/>
          <p:cNvSpPr/>
          <p:nvPr/>
        </p:nvSpPr>
        <p:spPr>
          <a:xfrm>
            <a:off x="159385" y="173355"/>
            <a:ext cx="201295"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3" name="文本框 12"/>
          <p:cNvSpPr txBox="1"/>
          <p:nvPr/>
        </p:nvSpPr>
        <p:spPr>
          <a:xfrm>
            <a:off x="3878756" y="389484"/>
            <a:ext cx="2620470" cy="398780"/>
          </a:xfrm>
          <a:prstGeom prst="rect">
            <a:avLst/>
          </a:prstGeom>
          <a:noFill/>
        </p:spPr>
        <p:txBody>
          <a:bodyPr wrap="square" rtlCol="0">
            <a:spAutoFit/>
          </a:bodyPr>
          <a:lstStyle/>
          <a:p>
            <a:r>
              <a:rPr lang="zh-CN" altLang="zh-HK" sz="2000" b="1" spc="300" dirty="0">
                <a:solidFill>
                  <a:srgbClr val="485766"/>
                </a:solidFill>
                <a:latin typeface="微软雅黑" panose="020B0503020204020204" pitchFamily="34" charset="-122"/>
                <a:ea typeface="微软雅黑" panose="020B0503020204020204" pitchFamily="34" charset="-122"/>
              </a:rPr>
              <a:t>用户功能页面</a:t>
            </a:r>
            <a:endParaRPr lang="zh-CN" altLang="zh-HK" sz="2000" b="1" spc="300" dirty="0">
              <a:solidFill>
                <a:srgbClr val="485766"/>
              </a:solidFill>
              <a:latin typeface="微软雅黑" panose="020B0503020204020204" pitchFamily="34" charset="-122"/>
              <a:ea typeface="微软雅黑" panose="020B0503020204020204" pitchFamily="34" charset="-122"/>
            </a:endParaRPr>
          </a:p>
        </p:txBody>
      </p:sp>
      <p:pic>
        <p:nvPicPr>
          <p:cNvPr id="5" name="图片 4" descr="F5)AA28H)SW52[X5_@Y$(JX"/>
          <p:cNvPicPr>
            <a:picLocks noChangeAspect="1"/>
          </p:cNvPicPr>
          <p:nvPr/>
        </p:nvPicPr>
        <p:blipFill>
          <a:blip r:embed="rId1"/>
          <a:stretch>
            <a:fillRect/>
          </a:stretch>
        </p:blipFill>
        <p:spPr>
          <a:xfrm>
            <a:off x="779780" y="1113790"/>
            <a:ext cx="9317990" cy="4630420"/>
          </a:xfrm>
          <a:prstGeom prst="rect">
            <a:avLst/>
          </a:prstGeom>
        </p:spPr>
      </p:pic>
      <p:pic>
        <p:nvPicPr>
          <p:cNvPr id="8" name="图片 7" descr="44IC6(UJ$R8Y%JC19RMH68C"/>
          <p:cNvPicPr>
            <a:picLocks noChangeAspect="1"/>
          </p:cNvPicPr>
          <p:nvPr/>
        </p:nvPicPr>
        <p:blipFill>
          <a:blip r:embed="rId2"/>
          <a:stretch>
            <a:fillRect/>
          </a:stretch>
        </p:blipFill>
        <p:spPr>
          <a:xfrm>
            <a:off x="1116330" y="1408430"/>
            <a:ext cx="9309735" cy="4630420"/>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strips(downLeft)">
                                      <p:cBhvr>
                                        <p:cTn id="7" dur="500"/>
                                        <p:tgtEl>
                                          <p:spTgt spid="26"/>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strips(downLeft)">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checkerboard(across)">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7"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0" fill="hold"/>
                                        <p:tgtEl>
                                          <p:spTgt spid="8"/>
                                        </p:tgtEl>
                                        <p:attrNameLst>
                                          <p:attrName>ppt_x</p:attrName>
                                        </p:attrNameLst>
                                      </p:cBhvr>
                                      <p:tavLst>
                                        <p:tav tm="0">
                                          <p:val>
                                            <p:strVal val="#ppt_x"/>
                                          </p:val>
                                        </p:tav>
                                        <p:tav tm="100000">
                                          <p:val>
                                            <p:strVal val="#ppt_x"/>
                                          </p:val>
                                        </p:tav>
                                      </p:tavLst>
                                    </p:anim>
                                    <p:anim calcmode="lin" valueType="num">
                                      <p:cBhvr additive="base">
                                        <p:cTn id="26" dur="5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animBg="1"/>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096000" y="-9462"/>
            <a:ext cx="6096000" cy="6867462"/>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9" name="矩形 8"/>
          <p:cNvSpPr/>
          <p:nvPr/>
        </p:nvSpPr>
        <p:spPr>
          <a:xfrm>
            <a:off x="0" y="-9462"/>
            <a:ext cx="6096000" cy="6867462"/>
          </a:xfrm>
          <a:prstGeom prst="rect">
            <a:avLst/>
          </a:pr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4" name="组合 3"/>
          <p:cNvGrpSpPr/>
          <p:nvPr/>
        </p:nvGrpSpPr>
        <p:grpSpPr>
          <a:xfrm>
            <a:off x="4559935" y="107950"/>
            <a:ext cx="3073400" cy="1504950"/>
            <a:chOff x="4724400" y="2057400"/>
            <a:chExt cx="2743200" cy="2743200"/>
          </a:xfrm>
        </p:grpSpPr>
        <p:sp>
          <p:nvSpPr>
            <p:cNvPr id="3" name="椭圆 2"/>
            <p:cNvSpPr/>
            <p:nvPr/>
          </p:nvSpPr>
          <p:spPr>
            <a:xfrm>
              <a:off x="4724400" y="2057400"/>
              <a:ext cx="2743200" cy="2743200"/>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 name="椭圆 1"/>
            <p:cNvSpPr/>
            <p:nvPr/>
          </p:nvSpPr>
          <p:spPr>
            <a:xfrm>
              <a:off x="4876800" y="2209800"/>
              <a:ext cx="2438400" cy="24384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HK" sz="4400" b="1" dirty="0">
                  <a:solidFill>
                    <a:srgbClr val="485766"/>
                  </a:solidFill>
                  <a:latin typeface="微软雅黑" panose="020B0503020204020204" pitchFamily="34" charset="-122"/>
                  <a:ea typeface="微软雅黑" panose="020B0503020204020204" pitchFamily="34" charset="-122"/>
                </a:rPr>
                <a:t>结束语</a:t>
              </a:r>
              <a:endParaRPr lang="zh-CN" altLang="zh-HK" sz="4400" b="1" dirty="0">
                <a:solidFill>
                  <a:srgbClr val="485766"/>
                </a:solidFill>
                <a:latin typeface="微软雅黑" panose="020B0503020204020204" pitchFamily="34" charset="-122"/>
                <a:ea typeface="微软雅黑" panose="020B0503020204020204" pitchFamily="34" charset="-122"/>
              </a:endParaRPr>
            </a:p>
          </p:txBody>
        </p:sp>
      </p:grpSp>
      <p:sp>
        <p:nvSpPr>
          <p:cNvPr id="12" name="矩形 11"/>
          <p:cNvSpPr/>
          <p:nvPr/>
        </p:nvSpPr>
        <p:spPr>
          <a:xfrm>
            <a:off x="1177290" y="1976120"/>
            <a:ext cx="9838055" cy="3969385"/>
          </a:xfrm>
          <a:prstGeom prst="rect">
            <a:avLst/>
          </a:prstGeom>
        </p:spPr>
        <p:txBody>
          <a:bodyPr wrap="square">
            <a:spAutoFit/>
          </a:bodyPr>
          <a:lstStyle/>
          <a:p>
            <a:pPr algn="l"/>
            <a:r>
              <a:rPr lang="en-US" altLang="zh-HK" sz="3600" dirty="0">
                <a:solidFill>
                  <a:schemeClr val="bg1"/>
                </a:solidFill>
                <a:latin typeface="微软雅黑" panose="020B0503020204020204" pitchFamily="34" charset="-122"/>
                <a:ea typeface="微软雅黑" panose="020B0503020204020204" pitchFamily="34" charset="-122"/>
              </a:rPr>
              <a:t>       历经一个多月的开发，终于完成了系统的开发和相关文档的叙述，在此论文完成之际我想要感谢在我开发过程中帮助过我的同学们，他们给这套系统提供了宝贵的意见也给予了我很多鼓励，当然，这套系统的开发也离不开我的指导老师的耐心指导，他给我提供了很多软件工程资料和知识论点，在此衷心的向您致谢。</a:t>
            </a:r>
            <a:endParaRPr lang="en-US" altLang="zh-HK" sz="3600"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plus(in)">
                                      <p:cBhvr>
                                        <p:cTn id="1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email"/>
          <a:srcRect/>
          <a:stretch>
            <a:fillRect/>
          </a:stretch>
        </p:blipFill>
        <p:spPr>
          <a:xfrm>
            <a:off x="0" y="0"/>
            <a:ext cx="12192000" cy="6877050"/>
          </a:xfrm>
          <a:prstGeom prst="rect">
            <a:avLst/>
          </a:prstGeom>
        </p:spPr>
      </p:pic>
      <p:sp>
        <p:nvSpPr>
          <p:cNvPr id="4" name="矩形 3"/>
          <p:cNvSpPr/>
          <p:nvPr/>
        </p:nvSpPr>
        <p:spPr>
          <a:xfrm>
            <a:off x="0" y="0"/>
            <a:ext cx="12192000" cy="6858000"/>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 name="文本框 4"/>
          <p:cNvSpPr txBox="1"/>
          <p:nvPr/>
        </p:nvSpPr>
        <p:spPr>
          <a:xfrm>
            <a:off x="3200400" y="2644170"/>
            <a:ext cx="5791200" cy="1569660"/>
          </a:xfrm>
          <a:prstGeom prst="rect">
            <a:avLst/>
          </a:prstGeom>
          <a:noFill/>
          <a:ln>
            <a:solidFill>
              <a:schemeClr val="bg1"/>
            </a:solidFill>
          </a:ln>
        </p:spPr>
        <p:txBody>
          <a:bodyPr wrap="square" rtlCol="0">
            <a:spAutoFit/>
          </a:bodyPr>
          <a:lstStyle/>
          <a:p>
            <a:pPr algn="ctr"/>
            <a:r>
              <a:rPr lang="en-US" altLang="zh-CN" sz="9600" b="1" spc="300" dirty="0" smtClean="0">
                <a:solidFill>
                  <a:schemeClr val="bg1"/>
                </a:solidFill>
                <a:latin typeface="微软雅黑" panose="020B0503020204020204" pitchFamily="34" charset="-122"/>
                <a:ea typeface="微软雅黑" panose="020B0503020204020204" pitchFamily="34" charset="-122"/>
              </a:rPr>
              <a:t>Th</a:t>
            </a:r>
            <a:r>
              <a:rPr lang="en-US" altLang="zh-CN" sz="9600" b="1" spc="300" dirty="0" smtClean="0">
                <a:solidFill>
                  <a:srgbClr val="2E75B6"/>
                </a:solidFill>
                <a:latin typeface="微软雅黑" panose="020B0503020204020204" pitchFamily="34" charset="-122"/>
                <a:ea typeface="微软雅黑" panose="020B0503020204020204" pitchFamily="34" charset="-122"/>
              </a:rPr>
              <a:t>a</a:t>
            </a:r>
            <a:r>
              <a:rPr lang="en-US" altLang="zh-CN" sz="9600" b="1" spc="300" dirty="0" smtClean="0">
                <a:solidFill>
                  <a:schemeClr val="bg1"/>
                </a:solidFill>
                <a:latin typeface="微软雅黑" panose="020B0503020204020204" pitchFamily="34" charset="-122"/>
                <a:ea typeface="微软雅黑" panose="020B0503020204020204" pitchFamily="34" charset="-122"/>
              </a:rPr>
              <a:t>nks</a:t>
            </a:r>
            <a:r>
              <a:rPr lang="en-US" altLang="zh-CN" sz="9600" b="1" spc="300" dirty="0">
                <a:solidFill>
                  <a:schemeClr val="bg1"/>
                </a:solidFill>
                <a:latin typeface="微软雅黑" panose="020B0503020204020204" pitchFamily="34" charset="-122"/>
                <a:ea typeface="微软雅黑" panose="020B0503020204020204" pitchFamily="34" charset="-122"/>
              </a:rPr>
              <a:t>.</a:t>
            </a:r>
            <a:endParaRPr lang="zh-HK" altLang="en-US" sz="96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4902995" y="658922"/>
            <a:ext cx="2386012" cy="614362"/>
            <a:chOff x="4071938" y="642938"/>
            <a:chExt cx="2386012" cy="614362"/>
          </a:xfrm>
        </p:grpSpPr>
        <p:cxnSp>
          <p:nvCxnSpPr>
            <p:cNvPr id="9" name="直接连接符 8"/>
            <p:cNvCxnSpPr/>
            <p:nvPr/>
          </p:nvCxnSpPr>
          <p:spPr>
            <a:xfrm>
              <a:off x="4071938" y="642938"/>
              <a:ext cx="2386012" cy="0"/>
            </a:xfrm>
            <a:prstGeom prst="line">
              <a:avLst/>
            </a:prstGeom>
            <a:ln>
              <a:solidFill>
                <a:srgbClr val="484848"/>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071938" y="1257300"/>
              <a:ext cx="2386012" cy="0"/>
            </a:xfrm>
            <a:prstGeom prst="line">
              <a:avLst/>
            </a:prstGeom>
            <a:ln>
              <a:solidFill>
                <a:srgbClr val="484848"/>
              </a:solidFill>
              <a:prstDash val="dash"/>
            </a:ln>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4628170" y="642939"/>
            <a:ext cx="2935663" cy="646331"/>
          </a:xfrm>
          <a:prstGeom prst="rect">
            <a:avLst/>
          </a:prstGeom>
          <a:noFill/>
        </p:spPr>
        <p:txBody>
          <a:bodyPr wrap="square" rtlCol="0">
            <a:spAutoFit/>
          </a:bodyPr>
          <a:lstStyle/>
          <a:p>
            <a:pPr algn="ctr"/>
            <a:r>
              <a:rPr lang="zh-CN" altLang="en-US" sz="3600" b="1" dirty="0" smtClean="0">
                <a:solidFill>
                  <a:srgbClr val="485766"/>
                </a:solidFill>
                <a:latin typeface="微软雅黑" panose="020B0503020204020204" pitchFamily="34" charset="-122"/>
                <a:ea typeface="微软雅黑" panose="020B0503020204020204" pitchFamily="34" charset="-122"/>
              </a:rPr>
              <a:t>目录</a:t>
            </a:r>
            <a:endParaRPr lang="zh-HK" altLang="en-US" sz="3600" b="1" dirty="0">
              <a:solidFill>
                <a:srgbClr val="485766"/>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1" cstate="email">
            <a:extLst>
              <a:ext uri="{BEBA8EAE-BF5A-486C-A8C5-ECC9F3942E4B}">
                <a14:imgProps xmlns:a14="http://schemas.microsoft.com/office/drawing/2010/main">
                  <a14:imgLayer r:embed="rId2">
                    <a14:imgEffect>
                      <a14:artisticBlur/>
                    </a14:imgEffect>
                  </a14:imgLayer>
                </a14:imgProps>
              </a:ext>
            </a:extLst>
          </a:blip>
          <a:srcRect/>
          <a:stretch>
            <a:fillRect/>
          </a:stretch>
        </p:blipFill>
        <p:spPr>
          <a:xfrm>
            <a:off x="0" y="2098677"/>
            <a:ext cx="12192000" cy="2843212"/>
          </a:xfrm>
          <a:prstGeom prst="rect">
            <a:avLst/>
          </a:prstGeom>
        </p:spPr>
      </p:pic>
      <p:sp>
        <p:nvSpPr>
          <p:cNvPr id="5" name="矩形 4"/>
          <p:cNvSpPr/>
          <p:nvPr/>
        </p:nvSpPr>
        <p:spPr>
          <a:xfrm>
            <a:off x="0" y="4873627"/>
            <a:ext cx="12192000" cy="157162"/>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rgbClr val="2E75B6"/>
              </a:solidFill>
            </a:endParaRPr>
          </a:p>
        </p:txBody>
      </p:sp>
      <p:sp>
        <p:nvSpPr>
          <p:cNvPr id="15" name="矩形 14"/>
          <p:cNvSpPr/>
          <p:nvPr/>
        </p:nvSpPr>
        <p:spPr>
          <a:xfrm>
            <a:off x="0" y="1941515"/>
            <a:ext cx="12192000" cy="157162"/>
          </a:xfrm>
          <a:prstGeom prst="rect">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2" name="文本框 31"/>
          <p:cNvSpPr txBox="1"/>
          <p:nvPr/>
        </p:nvSpPr>
        <p:spPr>
          <a:xfrm>
            <a:off x="1153160" y="3850640"/>
            <a:ext cx="1923415" cy="953135"/>
          </a:xfrm>
          <a:prstGeom prst="rect">
            <a:avLst/>
          </a:prstGeom>
          <a:noFill/>
        </p:spPr>
        <p:txBody>
          <a:bodyPr wrap="square" rtlCol="0">
            <a:spAutoFit/>
          </a:bodyPr>
          <a:lstStyle/>
          <a:p>
            <a:pPr algn="ctr"/>
            <a:r>
              <a:rPr lang="en-US" altLang="zh-HK" sz="2800" b="1" dirty="0" smtClean="0">
                <a:solidFill>
                  <a:schemeClr val="bg1"/>
                </a:solidFill>
                <a:latin typeface="微软雅黑" panose="020B0503020204020204" pitchFamily="34" charset="-122"/>
                <a:ea typeface="微软雅黑" panose="020B0503020204020204" pitchFamily="34" charset="-122"/>
              </a:rPr>
              <a:t>选题背景及意义</a:t>
            </a:r>
            <a:endParaRPr lang="en-US" altLang="zh-HK" sz="2800" b="1" dirty="0" smtClean="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5424805" y="3850640"/>
            <a:ext cx="1343025" cy="953135"/>
          </a:xfrm>
          <a:prstGeom prst="rect">
            <a:avLst/>
          </a:prstGeom>
          <a:noFill/>
        </p:spPr>
        <p:txBody>
          <a:bodyPr wrap="square" rtlCol="0">
            <a:spAutoFit/>
          </a:bodyPr>
          <a:lstStyle/>
          <a:p>
            <a:pPr algn="ctr"/>
            <a:r>
              <a:rPr lang="en-US" altLang="zh-HK" sz="2800" b="1" dirty="0" smtClean="0">
                <a:solidFill>
                  <a:schemeClr val="bg1"/>
                </a:solidFill>
                <a:latin typeface="微软雅黑" panose="020B0503020204020204" pitchFamily="34" charset="-122"/>
                <a:ea typeface="微软雅黑" panose="020B0503020204020204" pitchFamily="34" charset="-122"/>
              </a:rPr>
              <a:t>主要研究内容</a:t>
            </a:r>
            <a:endParaRPr lang="en-US" altLang="zh-HK" sz="2800" b="1" dirty="0" smtClean="0">
              <a:solidFill>
                <a:schemeClr val="bg1"/>
              </a:solidFill>
              <a:latin typeface="微软雅黑" panose="020B0503020204020204" pitchFamily="34" charset="-122"/>
              <a:ea typeface="微软雅黑" panose="020B0503020204020204" pitchFamily="34" charset="-122"/>
            </a:endParaRPr>
          </a:p>
        </p:txBody>
      </p:sp>
      <p:sp>
        <p:nvSpPr>
          <p:cNvPr id="27" name="椭圆 26"/>
          <p:cNvSpPr/>
          <p:nvPr/>
        </p:nvSpPr>
        <p:spPr>
          <a:xfrm>
            <a:off x="1541094" y="2541270"/>
            <a:ext cx="1147547" cy="1147546"/>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000" b="1" dirty="0" smtClean="0">
                <a:latin typeface="微软雅黑" panose="020B0503020204020204" pitchFamily="34" charset="-122"/>
                <a:ea typeface="微软雅黑" panose="020B0503020204020204" pitchFamily="34" charset="-122"/>
              </a:rPr>
              <a:t>01</a:t>
            </a:r>
            <a:endParaRPr lang="zh-HK" altLang="en-US" sz="4000" b="1" dirty="0">
              <a:latin typeface="微软雅黑" panose="020B0503020204020204" pitchFamily="34" charset="-122"/>
              <a:ea typeface="微软雅黑" panose="020B0503020204020204" pitchFamily="34" charset="-122"/>
            </a:endParaRPr>
          </a:p>
        </p:txBody>
      </p:sp>
      <p:sp>
        <p:nvSpPr>
          <p:cNvPr id="28" name="椭圆 27"/>
          <p:cNvSpPr/>
          <p:nvPr/>
        </p:nvSpPr>
        <p:spPr>
          <a:xfrm>
            <a:off x="5522862" y="2540992"/>
            <a:ext cx="1147547" cy="1147546"/>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000" b="1" dirty="0" smtClean="0">
                <a:latin typeface="微软雅黑" panose="020B0503020204020204" pitchFamily="34" charset="-122"/>
                <a:ea typeface="微软雅黑" panose="020B0503020204020204" pitchFamily="34" charset="-122"/>
              </a:rPr>
              <a:t>02</a:t>
            </a:r>
            <a:endParaRPr lang="zh-HK" altLang="en-US" sz="4000" b="1" dirty="0">
              <a:latin typeface="微软雅黑" panose="020B0503020204020204" pitchFamily="34" charset="-122"/>
              <a:ea typeface="微软雅黑" panose="020B0503020204020204" pitchFamily="34" charset="-122"/>
            </a:endParaRPr>
          </a:p>
        </p:txBody>
      </p:sp>
      <p:sp>
        <p:nvSpPr>
          <p:cNvPr id="29" name="椭圆 28"/>
          <p:cNvSpPr/>
          <p:nvPr/>
        </p:nvSpPr>
        <p:spPr>
          <a:xfrm>
            <a:off x="9519870" y="2540992"/>
            <a:ext cx="1147547" cy="1147546"/>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000" b="1" dirty="0" smtClean="0">
                <a:latin typeface="微软雅黑" panose="020B0503020204020204" pitchFamily="34" charset="-122"/>
                <a:ea typeface="微软雅黑" panose="020B0503020204020204" pitchFamily="34" charset="-122"/>
              </a:rPr>
              <a:t>03</a:t>
            </a:r>
            <a:endParaRPr lang="zh-HK" altLang="en-US" sz="4000" b="1"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9119870" y="3850640"/>
            <a:ext cx="1948180" cy="953135"/>
          </a:xfrm>
          <a:prstGeom prst="rect">
            <a:avLst/>
          </a:prstGeom>
          <a:noFill/>
        </p:spPr>
        <p:txBody>
          <a:bodyPr wrap="square" rtlCol="0">
            <a:spAutoFit/>
          </a:bodyPr>
          <a:lstStyle/>
          <a:p>
            <a:pPr algn="ctr"/>
            <a:r>
              <a:rPr lang="zh-CN" altLang="en-US" sz="2800" b="1" dirty="0" smtClean="0">
                <a:solidFill>
                  <a:schemeClr val="bg1"/>
                </a:solidFill>
                <a:latin typeface="微软雅黑" panose="020B0503020204020204" pitchFamily="34" charset="-122"/>
                <a:ea typeface="微软雅黑" panose="020B0503020204020204" pitchFamily="34" charset="-122"/>
              </a:rPr>
              <a:t>主要</a:t>
            </a:r>
            <a:r>
              <a:rPr lang="en-US" altLang="zh-HK" sz="2800" b="1" dirty="0" smtClean="0">
                <a:solidFill>
                  <a:schemeClr val="bg1"/>
                </a:solidFill>
                <a:latin typeface="微软雅黑" panose="020B0503020204020204" pitchFamily="34" charset="-122"/>
                <a:ea typeface="微软雅黑" panose="020B0503020204020204" pitchFamily="34" charset="-122"/>
              </a:rPr>
              <a:t>设计方案</a:t>
            </a:r>
            <a:endParaRPr lang="en-US" altLang="zh-HK" sz="28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strips(down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heel(1)">
                                      <p:cBhvr>
                                        <p:cTn id="12" dur="20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strips(down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heel(1)">
                                      <p:cBhvr>
                                        <p:cTn id="22" dur="20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strips(downLeft)">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heel(1)">
                                      <p:cBhvr>
                                        <p:cTn id="32"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7" grpId="0" animBg="1"/>
      <p:bldP spid="28" grpId="0" animBg="1"/>
      <p:bldP spid="29" grpId="0" animBg="1"/>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cstate="email"/>
          <a:srcRect/>
          <a:stretch>
            <a:fillRect/>
          </a:stretch>
        </p:blipFill>
        <p:spPr>
          <a:xfrm>
            <a:off x="0" y="0"/>
            <a:ext cx="12192000" cy="6879771"/>
          </a:xfrm>
          <a:prstGeom prst="rect">
            <a:avLst/>
          </a:prstGeom>
          <a:solidFill>
            <a:srgbClr val="2E75B6">
              <a:alpha val="50000"/>
            </a:srgbClr>
          </a:solidFill>
        </p:spPr>
      </p:pic>
      <p:sp>
        <p:nvSpPr>
          <p:cNvPr id="29" name="椭圆 28"/>
          <p:cNvSpPr/>
          <p:nvPr/>
        </p:nvSpPr>
        <p:spPr>
          <a:xfrm>
            <a:off x="7275370" y="1679116"/>
            <a:ext cx="229156" cy="229156"/>
          </a:xfrm>
          <a:prstGeom prst="ellipse">
            <a:avLst/>
          </a:prstGeom>
          <a:solidFill>
            <a:srgbClr val="2E75B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0" name="椭圆 29"/>
          <p:cNvSpPr/>
          <p:nvPr/>
        </p:nvSpPr>
        <p:spPr>
          <a:xfrm>
            <a:off x="5886757" y="1499863"/>
            <a:ext cx="471201" cy="471201"/>
          </a:xfrm>
          <a:prstGeom prst="ellipse">
            <a:avLst/>
          </a:prstGeom>
          <a:solidFill>
            <a:srgbClr val="2E75B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7" name="椭圆 26"/>
          <p:cNvSpPr/>
          <p:nvPr/>
        </p:nvSpPr>
        <p:spPr>
          <a:xfrm>
            <a:off x="6490689" y="1202959"/>
            <a:ext cx="651951" cy="651951"/>
          </a:xfrm>
          <a:prstGeom prst="ellipse">
            <a:avLst/>
          </a:prstGeom>
          <a:solidFill>
            <a:srgbClr val="2E75B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8" name="椭圆 27"/>
          <p:cNvSpPr/>
          <p:nvPr/>
        </p:nvSpPr>
        <p:spPr>
          <a:xfrm>
            <a:off x="6863857" y="1872683"/>
            <a:ext cx="463448" cy="463448"/>
          </a:xfrm>
          <a:prstGeom prst="ellipse">
            <a:avLst/>
          </a:prstGeom>
          <a:solidFill>
            <a:srgbClr val="2E75B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6" name="椭圆 15"/>
          <p:cNvSpPr/>
          <p:nvPr/>
        </p:nvSpPr>
        <p:spPr>
          <a:xfrm>
            <a:off x="5463699" y="4433540"/>
            <a:ext cx="302440" cy="302440"/>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 name="椭圆 9"/>
          <p:cNvSpPr/>
          <p:nvPr/>
        </p:nvSpPr>
        <p:spPr>
          <a:xfrm>
            <a:off x="5641273" y="4639636"/>
            <a:ext cx="1102659" cy="1102659"/>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 name="椭圆 1"/>
          <p:cNvSpPr/>
          <p:nvPr/>
        </p:nvSpPr>
        <p:spPr>
          <a:xfrm>
            <a:off x="5893200" y="2982789"/>
            <a:ext cx="665144" cy="665144"/>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9" name="椭圆 8"/>
          <p:cNvSpPr/>
          <p:nvPr/>
        </p:nvSpPr>
        <p:spPr>
          <a:xfrm>
            <a:off x="5200202" y="2318013"/>
            <a:ext cx="741225" cy="741225"/>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1" name="椭圆 10"/>
          <p:cNvSpPr/>
          <p:nvPr/>
        </p:nvSpPr>
        <p:spPr>
          <a:xfrm>
            <a:off x="6538814" y="3814654"/>
            <a:ext cx="949380" cy="932962"/>
          </a:xfrm>
          <a:prstGeom prst="ellipse">
            <a:avLst/>
          </a:prstGeom>
          <a:solidFill>
            <a:srgbClr val="2E75B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2" name="椭圆 11"/>
          <p:cNvSpPr/>
          <p:nvPr/>
        </p:nvSpPr>
        <p:spPr>
          <a:xfrm>
            <a:off x="6634425" y="2869047"/>
            <a:ext cx="790515" cy="790515"/>
          </a:xfrm>
          <a:prstGeom prst="ellipse">
            <a:avLst/>
          </a:prstGeom>
          <a:solidFill>
            <a:srgbClr val="2E75B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3" name="椭圆 12"/>
          <p:cNvSpPr/>
          <p:nvPr/>
        </p:nvSpPr>
        <p:spPr>
          <a:xfrm>
            <a:off x="6084801" y="2088682"/>
            <a:ext cx="857027" cy="857026"/>
          </a:xfrm>
          <a:prstGeom prst="ellipse">
            <a:avLst/>
          </a:prstGeom>
          <a:solidFill>
            <a:srgbClr val="2E75B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4" name="椭圆 13"/>
          <p:cNvSpPr/>
          <p:nvPr/>
        </p:nvSpPr>
        <p:spPr>
          <a:xfrm>
            <a:off x="4855655" y="3072807"/>
            <a:ext cx="854560" cy="854560"/>
          </a:xfrm>
          <a:prstGeom prst="ellipse">
            <a:avLst/>
          </a:prstGeom>
          <a:solidFill>
            <a:srgbClr val="2E75B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5" name="椭圆 14"/>
          <p:cNvSpPr/>
          <p:nvPr/>
        </p:nvSpPr>
        <p:spPr>
          <a:xfrm>
            <a:off x="5606450" y="3649581"/>
            <a:ext cx="820357" cy="820357"/>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7" name="椭圆 16"/>
          <p:cNvSpPr/>
          <p:nvPr/>
        </p:nvSpPr>
        <p:spPr>
          <a:xfrm>
            <a:off x="5800617" y="2095566"/>
            <a:ext cx="281619" cy="281618"/>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8" name="直角三角形 47"/>
          <p:cNvSpPr/>
          <p:nvPr/>
        </p:nvSpPr>
        <p:spPr>
          <a:xfrm>
            <a:off x="-13765" y="-21771"/>
            <a:ext cx="12192000" cy="6879771"/>
          </a:xfrm>
          <a:prstGeom prst="rtTriangle">
            <a:avLst/>
          </a:prstGeom>
          <a:solidFill>
            <a:srgbClr val="2E75B6">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9" name="直角三角形 48"/>
          <p:cNvSpPr/>
          <p:nvPr/>
        </p:nvSpPr>
        <p:spPr>
          <a:xfrm flipH="1" flipV="1">
            <a:off x="0" y="0"/>
            <a:ext cx="12192000" cy="6879771"/>
          </a:xfrm>
          <a:prstGeom prst="rtTriangle">
            <a:avLst/>
          </a:prstGeom>
          <a:solidFill>
            <a:srgbClr val="060606">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3" name="椭圆 32"/>
          <p:cNvSpPr/>
          <p:nvPr/>
        </p:nvSpPr>
        <p:spPr>
          <a:xfrm>
            <a:off x="7037870" y="2493554"/>
            <a:ext cx="229156" cy="229156"/>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4" name="椭圆 33"/>
          <p:cNvSpPr/>
          <p:nvPr/>
        </p:nvSpPr>
        <p:spPr>
          <a:xfrm>
            <a:off x="4607137" y="4022128"/>
            <a:ext cx="713852" cy="713852"/>
          </a:xfrm>
          <a:prstGeom prst="ellipse">
            <a:avLst/>
          </a:prstGeom>
          <a:solidFill>
            <a:srgbClr val="060606">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5" name="椭圆 34"/>
          <p:cNvSpPr/>
          <p:nvPr/>
        </p:nvSpPr>
        <p:spPr>
          <a:xfrm>
            <a:off x="6831539" y="4827514"/>
            <a:ext cx="311100" cy="305720"/>
          </a:xfrm>
          <a:prstGeom prst="ellipse">
            <a:avLst/>
          </a:prstGeom>
          <a:solidFill>
            <a:srgbClr val="2E75B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52" name="组合 51"/>
          <p:cNvGrpSpPr/>
          <p:nvPr/>
        </p:nvGrpSpPr>
        <p:grpSpPr>
          <a:xfrm>
            <a:off x="3086100" y="2610510"/>
            <a:ext cx="6019800" cy="2190048"/>
            <a:chOff x="3086100" y="2635624"/>
            <a:chExt cx="6019800" cy="2190048"/>
          </a:xfrm>
        </p:grpSpPr>
        <p:sp>
          <p:nvSpPr>
            <p:cNvPr id="50" name="文本框 49"/>
            <p:cNvSpPr txBox="1"/>
            <p:nvPr/>
          </p:nvSpPr>
          <p:spPr>
            <a:xfrm>
              <a:off x="3688977" y="2635624"/>
              <a:ext cx="4814047" cy="1200329"/>
            </a:xfrm>
            <a:prstGeom prst="rect">
              <a:avLst/>
            </a:prstGeom>
            <a:noFill/>
          </p:spPr>
          <p:txBody>
            <a:bodyPr wrap="square" rtlCol="0">
              <a:spAutoFit/>
            </a:bodyPr>
            <a:lstStyle/>
            <a:p>
              <a:pPr algn="ctr"/>
              <a:r>
                <a:rPr lang="en-US" altLang="zh-CN" sz="7200" b="1" dirty="0" smtClean="0">
                  <a:solidFill>
                    <a:schemeClr val="bg1"/>
                  </a:solidFill>
                  <a:latin typeface="华文细黑" panose="02010600040101010101" pitchFamily="2" charset="-122"/>
                  <a:ea typeface="华文细黑" panose="02010600040101010101" pitchFamily="2" charset="-122"/>
                </a:rPr>
                <a:t>PART ONE</a:t>
              </a:r>
              <a:endParaRPr lang="zh-HK" altLang="en-US" sz="7200" b="1" dirty="0">
                <a:solidFill>
                  <a:schemeClr val="bg1"/>
                </a:solidFill>
                <a:latin typeface="华文细黑" panose="02010600040101010101" pitchFamily="2" charset="-122"/>
                <a:ea typeface="华文细黑" panose="02010600040101010101" pitchFamily="2" charset="-122"/>
              </a:endParaRPr>
            </a:p>
          </p:txBody>
        </p:sp>
        <p:sp>
          <p:nvSpPr>
            <p:cNvPr id="51" name="文本框 50"/>
            <p:cNvSpPr txBox="1"/>
            <p:nvPr/>
          </p:nvSpPr>
          <p:spPr>
            <a:xfrm>
              <a:off x="3086100" y="3810942"/>
              <a:ext cx="6019800" cy="1014730"/>
            </a:xfrm>
            <a:prstGeom prst="rect">
              <a:avLst/>
            </a:prstGeom>
            <a:noFill/>
          </p:spPr>
          <p:txBody>
            <a:bodyPr wrap="square" rtlCol="0">
              <a:spAutoFit/>
            </a:bodyPr>
            <a:lstStyle/>
            <a:p>
              <a:pPr algn="ctr"/>
              <a:r>
                <a:rPr lang="en-US" sz="6000" b="1" smtClean="0">
                  <a:solidFill>
                    <a:schemeClr val="bg1"/>
                  </a:solidFill>
                </a:rPr>
                <a:t>选题背景及意义</a:t>
              </a:r>
              <a:endParaRPr lang="en-US" sz="6000" b="1" smtClean="0">
                <a:solidFill>
                  <a:schemeClr val="bg1"/>
                </a:solidFill>
              </a:endParaRPr>
            </a:p>
          </p:txBody>
        </p:sp>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inVertical)">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9654" y="173266"/>
            <a:ext cx="4228465" cy="898843"/>
            <a:chOff x="0" y="260350"/>
            <a:chExt cx="4228464" cy="898843"/>
          </a:xfrm>
        </p:grpSpPr>
        <p:sp>
          <p:nvSpPr>
            <p:cNvPr id="35" name="文本框 34"/>
            <p:cNvSpPr txBox="1"/>
            <p:nvPr/>
          </p:nvSpPr>
          <p:spPr>
            <a:xfrm>
              <a:off x="267970" y="353744"/>
              <a:ext cx="3960494" cy="645160"/>
            </a:xfrm>
            <a:prstGeom prst="rect">
              <a:avLst/>
            </a:prstGeom>
            <a:noFill/>
          </p:spPr>
          <p:txBody>
            <a:bodyPr wrap="square" rtlCol="0">
              <a:spAutoFit/>
            </a:bodyPr>
            <a:lstStyle/>
            <a:p>
              <a:r>
                <a:rPr lang="en-US" altLang="zh-HK" sz="3600" b="1" spc="300" dirty="0" smtClean="0">
                  <a:solidFill>
                    <a:srgbClr val="2E75B6"/>
                  </a:solidFill>
                  <a:latin typeface="微软雅黑" panose="020B0503020204020204" pitchFamily="34" charset="-122"/>
                  <a:ea typeface="微软雅黑" panose="020B0503020204020204" pitchFamily="34" charset="-122"/>
                </a:rPr>
                <a:t>选题依据及意义</a:t>
              </a:r>
              <a:endParaRPr lang="en-US" altLang="zh-HK" sz="3600" b="1" spc="300" dirty="0" smtClean="0">
                <a:solidFill>
                  <a:srgbClr val="2E75B6"/>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267877" y="760413"/>
              <a:ext cx="2620469" cy="398780"/>
            </a:xfrm>
            <a:prstGeom prst="rect">
              <a:avLst/>
            </a:prstGeom>
            <a:noFill/>
          </p:spPr>
          <p:txBody>
            <a:bodyPr wrap="square" rtlCol="0">
              <a:spAutoFit/>
            </a:bodyPr>
            <a:lstStyle/>
            <a:p>
              <a:endParaRPr lang="zh-HK" altLang="en-US" sz="2000" b="1" spc="300" dirty="0">
                <a:solidFill>
                  <a:srgbClr val="485766"/>
                </a:solidFill>
                <a:latin typeface="微软雅黑" panose="020B0503020204020204" pitchFamily="34" charset="-122"/>
                <a:ea typeface="微软雅黑" panose="020B0503020204020204" pitchFamily="34" charset="-122"/>
              </a:endParaRPr>
            </a:p>
          </p:txBody>
        </p:sp>
        <p:sp>
          <p:nvSpPr>
            <p:cNvPr id="37" name="矩形 36"/>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pic>
        <p:nvPicPr>
          <p:cNvPr id="27" name="图片 26"/>
          <p:cNvPicPr>
            <a:picLocks noChangeAspect="1"/>
          </p:cNvPicPr>
          <p:nvPr/>
        </p:nvPicPr>
        <p:blipFill>
          <a:blip r:embed="rId1" cstate="email"/>
          <a:srcRect/>
          <a:stretch>
            <a:fillRect/>
          </a:stretch>
        </p:blipFill>
        <p:spPr>
          <a:xfrm>
            <a:off x="2871240" y="1613003"/>
            <a:ext cx="6229351" cy="4152900"/>
          </a:xfrm>
          <a:custGeom>
            <a:avLst/>
            <a:gdLst>
              <a:gd name="connsiteX0" fmla="*/ 1891393 w 6229350"/>
              <a:gd name="connsiteY0" fmla="*/ 0 h 4152900"/>
              <a:gd name="connsiteX1" fmla="*/ 6229350 w 6229350"/>
              <a:gd name="connsiteY1" fmla="*/ 0 h 4152900"/>
              <a:gd name="connsiteX2" fmla="*/ 6229350 w 6229350"/>
              <a:gd name="connsiteY2" fmla="*/ 1892636 h 4152900"/>
              <a:gd name="connsiteX3" fmla="*/ 4243453 w 6229350"/>
              <a:gd name="connsiteY3" fmla="*/ 4152900 h 4152900"/>
              <a:gd name="connsiteX4" fmla="*/ 0 w 6229350"/>
              <a:gd name="connsiteY4" fmla="*/ 4152900 h 4152900"/>
              <a:gd name="connsiteX5" fmla="*/ 0 w 6229350"/>
              <a:gd name="connsiteY5" fmla="*/ 2152704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9350" h="4152900">
                <a:moveTo>
                  <a:pt x="1891393" y="0"/>
                </a:moveTo>
                <a:lnTo>
                  <a:pt x="6229350" y="0"/>
                </a:lnTo>
                <a:lnTo>
                  <a:pt x="6229350" y="1892636"/>
                </a:lnTo>
                <a:lnTo>
                  <a:pt x="4243453" y="4152900"/>
                </a:lnTo>
                <a:lnTo>
                  <a:pt x="0" y="4152900"/>
                </a:lnTo>
                <a:lnTo>
                  <a:pt x="0" y="2152704"/>
                </a:lnTo>
                <a:close/>
              </a:path>
            </a:pathLst>
          </a:custGeom>
          <a:effectLst>
            <a:outerShdw blurRad="50800" dist="38100" dir="2700000" algn="tl" rotWithShape="0">
              <a:prstClr val="black">
                <a:alpha val="40000"/>
              </a:prstClr>
            </a:outerShdw>
          </a:effectLst>
        </p:spPr>
      </p:pic>
      <p:sp>
        <p:nvSpPr>
          <p:cNvPr id="4" name="Прямоугольник 15"/>
          <p:cNvSpPr/>
          <p:nvPr/>
        </p:nvSpPr>
        <p:spPr>
          <a:xfrm>
            <a:off x="179705" y="1099185"/>
            <a:ext cx="11978005" cy="518668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TextBox 4"/>
          <p:cNvSpPr txBox="1"/>
          <p:nvPr/>
        </p:nvSpPr>
        <p:spPr>
          <a:xfrm>
            <a:off x="193040" y="1005205"/>
            <a:ext cx="11806555" cy="4855210"/>
          </a:xfrm>
          <a:prstGeom prst="rect">
            <a:avLst/>
          </a:prstGeom>
          <a:noFill/>
        </p:spPr>
        <p:txBody>
          <a:bodyPr wrap="square" rtlCol="0">
            <a:spAutoFit/>
          </a:bodyPr>
          <a:lstStyle/>
          <a:p>
            <a:endParaRPr lang="zh-CN" altLang="en-US" sz="1200" b="1" dirty="0" smtClean="0"/>
          </a:p>
          <a:p>
            <a:pPr marL="342900" indent="-342900" algn="l">
              <a:spcBef>
                <a:spcPct val="20000"/>
              </a:spcBef>
              <a:buFont typeface="Arial" panose="020B0604020202020204" pitchFamily="34" charset="0"/>
            </a:pPr>
            <a:r>
              <a:rPr lang="zh-CN" altLang="en-US" dirty="0" smtClean="0">
                <a:sym typeface="+mn-ea"/>
              </a:rPr>
              <a:t>           </a:t>
            </a:r>
            <a:r>
              <a:rPr lang="zh-CN" altLang="en-US" sz="2000" dirty="0" smtClean="0">
                <a:sym typeface="+mn-ea"/>
              </a:rPr>
              <a:t> </a:t>
            </a:r>
            <a:r>
              <a:rPr lang="zh-CN" altLang="en-US" sz="2400" dirty="0" smtClean="0">
                <a:sym typeface="+mn-ea"/>
              </a:rPr>
              <a:t>二十世纪末，人类文明的发展进入了信息时代，计算机技术、现代通信技术、网络互连技术、数据库技术、智能信息处理技术等关键技术都日趋成熟，为信息技术的发展、为信息系统的大规模建设和应用提供了坚实的技术理论基础。信息已经成为社会生产力的一个重要因数。信息技术的发展使我们社会发生着一场变革，这场变革也被涉及到了高校管理的各个层面，实验室信息管理就是其中之一。随着网络技术，尤其是互联网技术的成熟与发展，高校实验室信息管理化已经成为一种趋势。</a:t>
            </a:r>
            <a:endParaRPr lang="zh-CN" altLang="en-US" sz="2400" dirty="0" smtClean="0">
              <a:sym typeface="+mn-ea"/>
            </a:endParaRPr>
          </a:p>
          <a:p>
            <a:pPr marL="342900" indent="-342900" algn="l">
              <a:spcBef>
                <a:spcPct val="20000"/>
              </a:spcBef>
              <a:buFont typeface="Arial" panose="020B0604020202020204" pitchFamily="34" charset="0"/>
            </a:pPr>
            <a:r>
              <a:rPr lang="zh-CN" altLang="en-US" sz="2400" dirty="0" smtClean="0">
                <a:sym typeface="+mn-ea"/>
              </a:rPr>
              <a:t>            实验室是高等院校实施素质教育、培养学生创新精神与实践能力的重要基地。实验室对教师和学生开放，为教师和学生提供实践教学条件是实现教学改革的重要内容。目前各大高校的实验项目日益繁多，如何合理预约实验室，已经成为当今各个大学实验室课程预约的难题。基于B/S结构的开放实验室预约系统针对原有手工管理效率低下、缺乏安全性、可控性等缺点，以校园网为依托，采用科学、高效的教学管理方式，使教师预约实验室比原来更加方便、快捷。</a:t>
            </a:r>
            <a:endParaRPr lang="zh-CN" altLang="en-US" sz="2400" dirty="0" smtClean="0">
              <a:sym typeface="+mn-ea"/>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ox(in)">
                                      <p:cBhvr>
                                        <p:cTn id="7" dur="2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checkerboard(across)">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checkerboard(across)">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59654" y="173266"/>
            <a:ext cx="4228465" cy="898843"/>
            <a:chOff x="0" y="260350"/>
            <a:chExt cx="4228464" cy="898843"/>
          </a:xfrm>
        </p:grpSpPr>
        <p:sp>
          <p:nvSpPr>
            <p:cNvPr id="35" name="文本框 34"/>
            <p:cNvSpPr txBox="1"/>
            <p:nvPr/>
          </p:nvSpPr>
          <p:spPr>
            <a:xfrm>
              <a:off x="267970" y="353744"/>
              <a:ext cx="3960494" cy="645160"/>
            </a:xfrm>
            <a:prstGeom prst="rect">
              <a:avLst/>
            </a:prstGeom>
            <a:noFill/>
          </p:spPr>
          <p:txBody>
            <a:bodyPr wrap="square" rtlCol="0">
              <a:spAutoFit/>
            </a:bodyPr>
            <a:lstStyle/>
            <a:p>
              <a:r>
                <a:rPr lang="en-US" altLang="zh-HK" sz="3600" b="1" spc="300" dirty="0" smtClean="0">
                  <a:solidFill>
                    <a:srgbClr val="2E75B6"/>
                  </a:solidFill>
                  <a:latin typeface="微软雅黑" panose="020B0503020204020204" pitchFamily="34" charset="-122"/>
                  <a:ea typeface="微软雅黑" panose="020B0503020204020204" pitchFamily="34" charset="-122"/>
                </a:rPr>
                <a:t>选题依据及意义</a:t>
              </a:r>
              <a:endParaRPr lang="en-US" altLang="zh-HK" sz="3600" b="1" spc="300" dirty="0" smtClean="0">
                <a:solidFill>
                  <a:srgbClr val="2E75B6"/>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267877" y="760413"/>
              <a:ext cx="2620469" cy="398780"/>
            </a:xfrm>
            <a:prstGeom prst="rect">
              <a:avLst/>
            </a:prstGeom>
            <a:noFill/>
          </p:spPr>
          <p:txBody>
            <a:bodyPr wrap="square" rtlCol="0">
              <a:spAutoFit/>
            </a:bodyPr>
            <a:lstStyle/>
            <a:p>
              <a:endParaRPr lang="zh-HK" altLang="en-US" sz="2000" b="1" spc="300" dirty="0">
                <a:solidFill>
                  <a:srgbClr val="485766"/>
                </a:solidFill>
                <a:latin typeface="微软雅黑" panose="020B0503020204020204" pitchFamily="34" charset="-122"/>
                <a:ea typeface="微软雅黑" panose="020B0503020204020204" pitchFamily="34" charset="-122"/>
              </a:endParaRPr>
            </a:p>
          </p:txBody>
        </p:sp>
        <p:sp>
          <p:nvSpPr>
            <p:cNvPr id="37" name="矩形 36"/>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pic>
        <p:nvPicPr>
          <p:cNvPr id="27" name="图片 26"/>
          <p:cNvPicPr>
            <a:picLocks noChangeAspect="1"/>
          </p:cNvPicPr>
          <p:nvPr/>
        </p:nvPicPr>
        <p:blipFill>
          <a:blip r:embed="rId1" cstate="email"/>
          <a:srcRect/>
          <a:stretch>
            <a:fillRect/>
          </a:stretch>
        </p:blipFill>
        <p:spPr>
          <a:xfrm>
            <a:off x="2871240" y="1613003"/>
            <a:ext cx="6229351" cy="4152900"/>
          </a:xfrm>
          <a:custGeom>
            <a:avLst/>
            <a:gdLst>
              <a:gd name="connsiteX0" fmla="*/ 1891393 w 6229350"/>
              <a:gd name="connsiteY0" fmla="*/ 0 h 4152900"/>
              <a:gd name="connsiteX1" fmla="*/ 6229350 w 6229350"/>
              <a:gd name="connsiteY1" fmla="*/ 0 h 4152900"/>
              <a:gd name="connsiteX2" fmla="*/ 6229350 w 6229350"/>
              <a:gd name="connsiteY2" fmla="*/ 1892636 h 4152900"/>
              <a:gd name="connsiteX3" fmla="*/ 4243453 w 6229350"/>
              <a:gd name="connsiteY3" fmla="*/ 4152900 h 4152900"/>
              <a:gd name="connsiteX4" fmla="*/ 0 w 6229350"/>
              <a:gd name="connsiteY4" fmla="*/ 4152900 h 4152900"/>
              <a:gd name="connsiteX5" fmla="*/ 0 w 6229350"/>
              <a:gd name="connsiteY5" fmla="*/ 2152704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9350" h="4152900">
                <a:moveTo>
                  <a:pt x="1891393" y="0"/>
                </a:moveTo>
                <a:lnTo>
                  <a:pt x="6229350" y="0"/>
                </a:lnTo>
                <a:lnTo>
                  <a:pt x="6229350" y="1892636"/>
                </a:lnTo>
                <a:lnTo>
                  <a:pt x="4243453" y="4152900"/>
                </a:lnTo>
                <a:lnTo>
                  <a:pt x="0" y="4152900"/>
                </a:lnTo>
                <a:lnTo>
                  <a:pt x="0" y="2152704"/>
                </a:lnTo>
                <a:close/>
              </a:path>
            </a:pathLst>
          </a:custGeom>
          <a:effectLst>
            <a:outerShdw blurRad="50800" dist="38100" dir="2700000" algn="tl" rotWithShape="0">
              <a:prstClr val="black">
                <a:alpha val="40000"/>
              </a:prstClr>
            </a:outerShdw>
          </a:effectLst>
        </p:spPr>
      </p:pic>
      <p:sp>
        <p:nvSpPr>
          <p:cNvPr id="4" name="Прямоугольник 15"/>
          <p:cNvSpPr/>
          <p:nvPr/>
        </p:nvSpPr>
        <p:spPr>
          <a:xfrm>
            <a:off x="179705" y="1099185"/>
            <a:ext cx="11978005" cy="518668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TextBox 4"/>
          <p:cNvSpPr txBox="1"/>
          <p:nvPr/>
        </p:nvSpPr>
        <p:spPr>
          <a:xfrm>
            <a:off x="193040" y="1005205"/>
            <a:ext cx="11806555" cy="3378200"/>
          </a:xfrm>
          <a:prstGeom prst="rect">
            <a:avLst/>
          </a:prstGeom>
          <a:noFill/>
        </p:spPr>
        <p:txBody>
          <a:bodyPr wrap="square" rtlCol="0">
            <a:spAutoFit/>
          </a:bodyPr>
          <a:lstStyle/>
          <a:p>
            <a:endParaRPr lang="zh-CN" altLang="en-US" sz="1200" b="1" dirty="0" smtClean="0"/>
          </a:p>
          <a:p>
            <a:pPr marL="342900" indent="-342900" algn="l">
              <a:spcBef>
                <a:spcPct val="20000"/>
              </a:spcBef>
              <a:buFont typeface="Arial" panose="020B0604020202020204" pitchFamily="34" charset="0"/>
            </a:pPr>
            <a:r>
              <a:rPr lang="zh-CN" altLang="en-US" dirty="0" smtClean="0">
                <a:sym typeface="+mn-ea"/>
              </a:rPr>
              <a:t>           </a:t>
            </a:r>
            <a:r>
              <a:rPr lang="zh-CN" altLang="en-US" sz="2000" dirty="0" smtClean="0">
                <a:sym typeface="+mn-ea"/>
              </a:rPr>
              <a:t> </a:t>
            </a:r>
            <a:r>
              <a:rPr lang="zh-CN" altLang="en-US" sz="2400" dirty="0" smtClean="0">
                <a:sym typeface="+mn-ea"/>
              </a:rPr>
              <a:t>为适应当前实验教学和管理改革与发展的需要，如何运用科学管理的原理与方法，有效地利用实验室各种现有条件，最大程度地发挥实验室在学校实验教学与科研中的功效，这是新时期实验室建设和管理过程中面临的一个重要课题。采用最新的信息技术、结合最新的管理理念，建立满足各方面需要的在线实验教学示范中心信息管理系统，是提升实验教学质量和实验教学示范中心建设和管理中不可缺少的环节之一。</a:t>
            </a:r>
            <a:endParaRPr lang="zh-CN" altLang="en-US" sz="2400" dirty="0" smtClean="0">
              <a:sym typeface="+mn-ea"/>
            </a:endParaRPr>
          </a:p>
          <a:p>
            <a:pPr marL="342900" indent="-342900" algn="l">
              <a:spcBef>
                <a:spcPct val="20000"/>
              </a:spcBef>
              <a:buFont typeface="Arial" panose="020B0604020202020204" pitchFamily="34" charset="0"/>
            </a:pPr>
            <a:r>
              <a:rPr lang="zh-CN" altLang="en-US" sz="2400" dirty="0" smtClean="0">
                <a:sym typeface="+mn-ea"/>
              </a:rPr>
              <a:t>           高校在线实验室管理系统，是针对高等院校实验室管理而设计开发的实验室网络化综合管理系统。开发该系统有利于改变目前单机辅助模式的实验室管理现状，建立分布式网络化的管理模式。</a:t>
            </a:r>
            <a:endParaRPr lang="zh-CN" altLang="en-US" sz="2400" dirty="0" smtClean="0">
              <a:sym typeface="+mn-ea"/>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ox(in)">
                                      <p:cBhvr>
                                        <p:cTn id="7" dur="2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checkerboard(across)">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checkerboard(across)">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email"/>
          <a:srcRect/>
          <a:stretch>
            <a:fillRect/>
          </a:stretch>
        </p:blipFill>
        <p:spPr>
          <a:xfrm>
            <a:off x="0" y="0"/>
            <a:ext cx="12192000" cy="6858000"/>
          </a:xfrm>
          <a:prstGeom prst="rect">
            <a:avLst/>
          </a:prstGeom>
        </p:spPr>
      </p:pic>
      <p:sp>
        <p:nvSpPr>
          <p:cNvPr id="6" name="等腰三角形 5"/>
          <p:cNvSpPr/>
          <p:nvPr/>
        </p:nvSpPr>
        <p:spPr>
          <a:xfrm flipV="1">
            <a:off x="0" y="0"/>
            <a:ext cx="12192000" cy="3467100"/>
          </a:xfrm>
          <a:prstGeom prst="triangle">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 name="文本框 6"/>
          <p:cNvSpPr txBox="1"/>
          <p:nvPr/>
        </p:nvSpPr>
        <p:spPr>
          <a:xfrm>
            <a:off x="2847975" y="2876177"/>
            <a:ext cx="6496051" cy="1106805"/>
          </a:xfrm>
          <a:prstGeom prst="rect">
            <a:avLst/>
          </a:prstGeom>
          <a:noFill/>
        </p:spPr>
        <p:txBody>
          <a:bodyPr wrap="square" rtlCol="0">
            <a:spAutoFit/>
          </a:bodyPr>
          <a:lstStyle/>
          <a:p>
            <a:pPr algn="ctr"/>
            <a:r>
              <a:rPr lang="en-US" altLang="zh-HK" sz="6600" b="1" spc="300" dirty="0" smtClean="0">
                <a:solidFill>
                  <a:schemeClr val="bg1"/>
                </a:solidFill>
                <a:latin typeface="华文细黑" panose="02010600040101010101" pitchFamily="2" charset="-122"/>
                <a:ea typeface="华文细黑" panose="02010600040101010101" pitchFamily="2" charset="-122"/>
              </a:rPr>
              <a:t>主要设计方案</a:t>
            </a:r>
            <a:endParaRPr lang="en-US" altLang="zh-HK" sz="6600" b="1" spc="300" dirty="0" smtClean="0">
              <a:solidFill>
                <a:schemeClr val="bg1"/>
              </a:solidFill>
              <a:latin typeface="华文细黑" panose="02010600040101010101" pitchFamily="2" charset="-122"/>
              <a:ea typeface="华文细黑" panose="02010600040101010101" pitchFamily="2"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281938" y="1702193"/>
            <a:ext cx="2620469" cy="2620469"/>
            <a:chOff x="1136647" y="1556141"/>
            <a:chExt cx="2620469" cy="2620469"/>
          </a:xfrm>
        </p:grpSpPr>
        <p:sp>
          <p:nvSpPr>
            <p:cNvPr id="12" name="椭圆 11"/>
            <p:cNvSpPr/>
            <p:nvPr/>
          </p:nvSpPr>
          <p:spPr>
            <a:xfrm>
              <a:off x="1136647" y="1556141"/>
              <a:ext cx="2620469" cy="2620469"/>
            </a:xfrm>
            <a:prstGeom prst="ellipse">
              <a:avLst/>
            </a:prstGeom>
            <a:noFill/>
            <a:ln>
              <a:solidFill>
                <a:srgbClr val="4857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3" name="椭圆 12"/>
            <p:cNvSpPr/>
            <p:nvPr/>
          </p:nvSpPr>
          <p:spPr>
            <a:xfrm>
              <a:off x="1282229" y="1701723"/>
              <a:ext cx="2329306" cy="2329306"/>
            </a:xfrm>
            <a:prstGeom prst="ellipse">
              <a:avLst/>
            </a:prstGeom>
            <a:solidFill>
              <a:srgbClr val="4857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solidFill>
                    <a:schemeClr val="bg1"/>
                  </a:solidFill>
                  <a:latin typeface="微软雅黑" panose="020B0503020204020204" pitchFamily="34" charset="-122"/>
                  <a:ea typeface="微软雅黑" panose="020B0503020204020204" pitchFamily="34" charset="-122"/>
                </a:rPr>
                <a:t>1</a:t>
              </a:r>
              <a:endParaRPr lang="en-US" sz="4400" b="1" dirty="0">
                <a:solidFill>
                  <a:schemeClr val="bg1"/>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4653686" y="3885879"/>
            <a:ext cx="2620469" cy="2620469"/>
            <a:chOff x="4785765" y="3896672"/>
            <a:chExt cx="2620469" cy="2620469"/>
          </a:xfrm>
        </p:grpSpPr>
        <p:sp>
          <p:nvSpPr>
            <p:cNvPr id="15" name="椭圆 14"/>
            <p:cNvSpPr/>
            <p:nvPr/>
          </p:nvSpPr>
          <p:spPr>
            <a:xfrm>
              <a:off x="4785765" y="3896672"/>
              <a:ext cx="2620469" cy="2620469"/>
            </a:xfrm>
            <a:prstGeom prst="ellipse">
              <a:avLst/>
            </a:prstGeom>
            <a:noFill/>
            <a:ln>
              <a:solidFill>
                <a:srgbClr val="4857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6" name="椭圆 15"/>
            <p:cNvSpPr/>
            <p:nvPr/>
          </p:nvSpPr>
          <p:spPr>
            <a:xfrm>
              <a:off x="4931347" y="4042254"/>
              <a:ext cx="2329306" cy="2329306"/>
            </a:xfrm>
            <a:prstGeom prst="ellipse">
              <a:avLst/>
            </a:prstGeom>
            <a:solidFill>
              <a:srgbClr val="2E75B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solidFill>
                    <a:schemeClr val="bg1"/>
                  </a:solidFill>
                  <a:latin typeface="微软雅黑" panose="020B0503020204020204" pitchFamily="34" charset="-122"/>
                  <a:ea typeface="微软雅黑" panose="020B0503020204020204" pitchFamily="34" charset="-122"/>
                </a:rPr>
                <a:t>2</a:t>
              </a:r>
              <a:endParaRPr lang="en-US" sz="4400" b="1" dirty="0">
                <a:solidFill>
                  <a:schemeClr val="bg1"/>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9360079" y="1556778"/>
            <a:ext cx="2620469" cy="2620469"/>
            <a:chOff x="8434884" y="1556141"/>
            <a:chExt cx="2620469" cy="2620469"/>
          </a:xfrm>
        </p:grpSpPr>
        <p:sp>
          <p:nvSpPr>
            <p:cNvPr id="18" name="椭圆 17"/>
            <p:cNvSpPr/>
            <p:nvPr/>
          </p:nvSpPr>
          <p:spPr>
            <a:xfrm>
              <a:off x="8434884" y="1556141"/>
              <a:ext cx="2620469" cy="2620469"/>
            </a:xfrm>
            <a:prstGeom prst="ellipse">
              <a:avLst/>
            </a:prstGeom>
            <a:noFill/>
            <a:ln>
              <a:solidFill>
                <a:srgbClr val="4857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9" name="椭圆 18"/>
            <p:cNvSpPr/>
            <p:nvPr/>
          </p:nvSpPr>
          <p:spPr>
            <a:xfrm>
              <a:off x="8580466" y="1701723"/>
              <a:ext cx="2329306" cy="2329306"/>
            </a:xfrm>
            <a:prstGeom prst="ellipse">
              <a:avLst/>
            </a:prstGeom>
            <a:solidFill>
              <a:srgbClr val="4857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solidFill>
                    <a:schemeClr val="bg1"/>
                  </a:solidFill>
                  <a:latin typeface="微软雅黑" panose="020B0503020204020204" pitchFamily="34" charset="-122"/>
                  <a:ea typeface="微软雅黑" panose="020B0503020204020204" pitchFamily="34" charset="-122"/>
                </a:rPr>
                <a:t>3</a:t>
              </a:r>
              <a:endParaRPr lang="en-US" sz="4400" b="1" dirty="0">
                <a:solidFill>
                  <a:schemeClr val="bg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rot="1678848">
            <a:off x="2750820" y="4042410"/>
            <a:ext cx="1894205" cy="426720"/>
            <a:chOff x="6865257" y="1118912"/>
            <a:chExt cx="902848" cy="1074675"/>
          </a:xfrm>
        </p:grpSpPr>
        <p:sp>
          <p:nvSpPr>
            <p:cNvPr id="27" name="燕尾形 26"/>
            <p:cNvSpPr/>
            <p:nvPr/>
          </p:nvSpPr>
          <p:spPr>
            <a:xfrm>
              <a:off x="6865257" y="1118912"/>
              <a:ext cx="395396" cy="1074675"/>
            </a:xfrm>
            <a:prstGeom prst="chevron">
              <a:avLst/>
            </a:prstGeom>
            <a:solidFill>
              <a:srgbClr val="485766">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sp>
          <p:nvSpPr>
            <p:cNvPr id="28" name="燕尾形 27"/>
            <p:cNvSpPr/>
            <p:nvPr/>
          </p:nvSpPr>
          <p:spPr>
            <a:xfrm>
              <a:off x="7118983" y="1118912"/>
              <a:ext cx="395396" cy="1074675"/>
            </a:xfrm>
            <a:prstGeom prst="chevron">
              <a:avLst/>
            </a:prstGeom>
            <a:solidFill>
              <a:srgbClr val="48576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sp>
          <p:nvSpPr>
            <p:cNvPr id="29" name="燕尾形 28"/>
            <p:cNvSpPr/>
            <p:nvPr/>
          </p:nvSpPr>
          <p:spPr>
            <a:xfrm>
              <a:off x="7372709" y="1118912"/>
              <a:ext cx="395396" cy="1074675"/>
            </a:xfrm>
            <a:prstGeom prst="chevron">
              <a:avLst/>
            </a:pr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grpSp>
      <p:sp>
        <p:nvSpPr>
          <p:cNvPr id="35" name="矩形 34"/>
          <p:cNvSpPr/>
          <p:nvPr/>
        </p:nvSpPr>
        <p:spPr>
          <a:xfrm>
            <a:off x="3603625" y="173355"/>
            <a:ext cx="5464175" cy="3415030"/>
          </a:xfrm>
          <a:prstGeom prst="rect">
            <a:avLst/>
          </a:prstGeom>
        </p:spPr>
        <p:txBody>
          <a:bodyPr wrap="square">
            <a:spAutoFit/>
          </a:bodyPr>
          <a:lstStyle/>
          <a:p>
            <a:pPr algn="just"/>
            <a:r>
              <a:rPr lang="en-US" altLang="zh-HK" sz="2400" dirty="0">
                <a:solidFill>
                  <a:srgbClr val="485766"/>
                </a:solidFill>
                <a:latin typeface="微软雅黑" panose="020B0503020204020204" pitchFamily="34" charset="-122"/>
                <a:ea typeface="微软雅黑" panose="020B0503020204020204" pitchFamily="34" charset="-122"/>
              </a:rPr>
              <a:t>系统采用的框架是目前比较成熟的SSH框架（struts2,spring,Hibernate）,数据库采用MySQL5.0，服务器采用Tomcat6,以及支持java的运行环境。</a:t>
            </a:r>
            <a:endParaRPr lang="en-US" altLang="zh-HK" sz="2400" dirty="0">
              <a:solidFill>
                <a:srgbClr val="485766"/>
              </a:solidFill>
              <a:latin typeface="微软雅黑" panose="020B0503020204020204" pitchFamily="34" charset="-122"/>
              <a:ea typeface="微软雅黑" panose="020B0503020204020204" pitchFamily="34" charset="-122"/>
            </a:endParaRPr>
          </a:p>
          <a:p>
            <a:pPr algn="just"/>
            <a:r>
              <a:rPr lang="en-US" altLang="zh-HK" sz="2400" dirty="0">
                <a:solidFill>
                  <a:srgbClr val="485766"/>
                </a:solidFill>
                <a:latin typeface="微软雅黑" panose="020B0503020204020204" pitchFamily="34" charset="-122"/>
                <a:ea typeface="微软雅黑" panose="020B0503020204020204" pitchFamily="34" charset="-122"/>
              </a:rPr>
              <a:t>  使用struts2来完成控制层的设计，spring实现业务逻辑层，对所有客户业务信息的增删改查操作；Hibernate完成与数据库的连接并通过hql语句对数据的操作。</a:t>
            </a:r>
            <a:endParaRPr lang="en-US" altLang="zh-HK" sz="2400" dirty="0">
              <a:solidFill>
                <a:srgbClr val="485766"/>
              </a:solidFill>
              <a:latin typeface="微软雅黑" panose="020B0503020204020204" pitchFamily="34" charset="-122"/>
              <a:ea typeface="微软雅黑" panose="020B0503020204020204" pitchFamily="34" charset="-122"/>
            </a:endParaRPr>
          </a:p>
        </p:txBody>
      </p:sp>
      <p:sp>
        <p:nvSpPr>
          <p:cNvPr id="36" name="矩形 35"/>
          <p:cNvSpPr/>
          <p:nvPr/>
        </p:nvSpPr>
        <p:spPr>
          <a:xfrm>
            <a:off x="7484745" y="5026660"/>
            <a:ext cx="4574540" cy="1383665"/>
          </a:xfrm>
          <a:prstGeom prst="rect">
            <a:avLst/>
          </a:prstGeom>
        </p:spPr>
        <p:txBody>
          <a:bodyPr wrap="square">
            <a:spAutoFit/>
          </a:bodyPr>
          <a:lstStyle/>
          <a:p>
            <a:pPr marL="342900" indent="-342900" algn="l">
              <a:spcBef>
                <a:spcPct val="20000"/>
              </a:spcBef>
              <a:buFont typeface="Arial" panose="020B0604020202020204" pitchFamily="34" charset="0"/>
            </a:pPr>
            <a:r>
              <a:rPr lang="zh-CN" altLang="en-US" sz="2800" dirty="0" smtClean="0">
                <a:sym typeface="+mn-ea"/>
              </a:rPr>
              <a:t> 前端采用html+css+javascript并参考现有开源框架，完成客户界面的设计实现。</a:t>
            </a:r>
            <a:endParaRPr lang="zh-CN" altLang="en-US" sz="2800" dirty="0" smtClean="0">
              <a:solidFill>
                <a:srgbClr val="485766"/>
              </a:solidFill>
              <a:latin typeface="微软雅黑" panose="020B0503020204020204" pitchFamily="34" charset="-122"/>
              <a:ea typeface="微软雅黑" panose="020B0503020204020204" pitchFamily="34" charset="-122"/>
              <a:sym typeface="+mn-ea"/>
            </a:endParaRPr>
          </a:p>
        </p:txBody>
      </p:sp>
      <p:grpSp>
        <p:nvGrpSpPr>
          <p:cNvPr id="38" name="组合 37"/>
          <p:cNvGrpSpPr/>
          <p:nvPr/>
        </p:nvGrpSpPr>
        <p:grpSpPr>
          <a:xfrm>
            <a:off x="159654" y="173266"/>
            <a:ext cx="3444159" cy="831850"/>
            <a:chOff x="0" y="260350"/>
            <a:chExt cx="3444158" cy="831850"/>
          </a:xfrm>
        </p:grpSpPr>
        <p:sp>
          <p:nvSpPr>
            <p:cNvPr id="39" name="文本框 38"/>
            <p:cNvSpPr txBox="1"/>
            <p:nvPr/>
          </p:nvSpPr>
          <p:spPr>
            <a:xfrm>
              <a:off x="267877" y="353744"/>
              <a:ext cx="3176281" cy="645160"/>
            </a:xfrm>
            <a:prstGeom prst="rect">
              <a:avLst/>
            </a:prstGeom>
            <a:noFill/>
          </p:spPr>
          <p:txBody>
            <a:bodyPr wrap="square" rtlCol="0">
              <a:spAutoFit/>
            </a:bodyPr>
            <a:lstStyle/>
            <a:p>
              <a:r>
                <a:rPr lang="en-US" altLang="zh-HK" sz="3600" b="1" spc="300" dirty="0" smtClean="0">
                  <a:solidFill>
                    <a:srgbClr val="2E75B6"/>
                  </a:solidFill>
                  <a:latin typeface="微软雅黑" panose="020B0503020204020204" pitchFamily="34" charset="-122"/>
                  <a:ea typeface="微软雅黑" panose="020B0503020204020204" pitchFamily="34" charset="-122"/>
                </a:rPr>
                <a:t>主要设计方案</a:t>
              </a:r>
              <a:endParaRPr lang="en-US" altLang="zh-HK" sz="3600" b="1" spc="300" dirty="0" smtClean="0">
                <a:solidFill>
                  <a:srgbClr val="2E75B6"/>
                </a:solidFill>
                <a:latin typeface="微软雅黑" panose="020B0503020204020204" pitchFamily="34" charset="-122"/>
                <a:ea typeface="微软雅黑" panose="020B0503020204020204" pitchFamily="34" charset="-122"/>
              </a:endParaRPr>
            </a:p>
          </p:txBody>
        </p:sp>
        <p:sp>
          <p:nvSpPr>
            <p:cNvPr id="43" name="矩形 42"/>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2" name="PA_文本框 14"/>
          <p:cNvSpPr txBox="1"/>
          <p:nvPr>
            <p:custDataLst>
              <p:tags r:id="rId1"/>
            </p:custDataLst>
          </p:nvPr>
        </p:nvSpPr>
        <p:spPr>
          <a:xfrm>
            <a:off x="-2540" y="4565015"/>
            <a:ext cx="4173220" cy="2306955"/>
          </a:xfrm>
          <a:prstGeom prst="rect">
            <a:avLst/>
          </a:prstGeom>
          <a:noFill/>
        </p:spPr>
        <p:txBody>
          <a:bodyPr wrap="square" rtlCol="0">
            <a:spAutoFit/>
          </a:bodyPr>
          <a:lstStyle/>
          <a:p>
            <a:r>
              <a:rPr lang="en-US" altLang="zh-CN" dirty="0" smtClean="0">
                <a:latin typeface="楷体" panose="02010609060101010101" pitchFamily="49" charset="-122"/>
                <a:ea typeface="楷体" panose="02010609060101010101" pitchFamily="49" charset="-122"/>
              </a:rPr>
              <a:t>    </a:t>
            </a:r>
            <a:r>
              <a:rPr altLang="zh-CN">
                <a:latin typeface="楷体" panose="02010609060101010101" pitchFamily="49" charset="-122"/>
                <a:ea typeface="楷体" panose="02010609060101010101" pitchFamily="49" charset="-122"/>
              </a:rPr>
              <a:t>  </a:t>
            </a:r>
            <a:r>
              <a:rPr altLang="zh-CN" sz="2400">
                <a:latin typeface="楷体" panose="02010609060101010101" pitchFamily="49" charset="-122"/>
                <a:ea typeface="楷体" panose="02010609060101010101" pitchFamily="49" charset="-122"/>
              </a:rPr>
              <a:t>本系统主要采用MVC的主体架构，即model-view-control三层架构分别实现业务逻辑层，用户界面层的设计及企业内部管理系统界面层，控制层。</a:t>
            </a:r>
            <a:endParaRPr altLang="zh-CN" sz="2400">
              <a:latin typeface="楷体" panose="02010609060101010101" pitchFamily="49" charset="-122"/>
              <a:ea typeface="楷体" panose="02010609060101010101" pitchFamily="49" charset="-122"/>
            </a:endParaRPr>
          </a:p>
        </p:txBody>
      </p:sp>
      <p:grpSp>
        <p:nvGrpSpPr>
          <p:cNvPr id="5" name="组合 4"/>
          <p:cNvGrpSpPr/>
          <p:nvPr/>
        </p:nvGrpSpPr>
        <p:grpSpPr>
          <a:xfrm rot="19738848">
            <a:off x="7435850" y="3950970"/>
            <a:ext cx="1894205" cy="426720"/>
            <a:chOff x="6865257" y="1118912"/>
            <a:chExt cx="902848" cy="1074675"/>
          </a:xfrm>
        </p:grpSpPr>
        <p:sp>
          <p:nvSpPr>
            <p:cNvPr id="6" name="燕尾形 5"/>
            <p:cNvSpPr/>
            <p:nvPr/>
          </p:nvSpPr>
          <p:spPr>
            <a:xfrm>
              <a:off x="6865257" y="1118912"/>
              <a:ext cx="395396" cy="1074675"/>
            </a:xfrm>
            <a:prstGeom prst="chevron">
              <a:avLst/>
            </a:prstGeom>
            <a:solidFill>
              <a:srgbClr val="485766">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sp>
          <p:nvSpPr>
            <p:cNvPr id="7" name="燕尾形 6"/>
            <p:cNvSpPr/>
            <p:nvPr/>
          </p:nvSpPr>
          <p:spPr>
            <a:xfrm>
              <a:off x="7118983" y="1118912"/>
              <a:ext cx="395396" cy="1074675"/>
            </a:xfrm>
            <a:prstGeom prst="chevron">
              <a:avLst/>
            </a:prstGeom>
            <a:solidFill>
              <a:srgbClr val="48576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sp>
          <p:nvSpPr>
            <p:cNvPr id="8" name="燕尾形 7"/>
            <p:cNvSpPr/>
            <p:nvPr/>
          </p:nvSpPr>
          <p:spPr>
            <a:xfrm>
              <a:off x="7372709" y="1118912"/>
              <a:ext cx="395396" cy="1074675"/>
            </a:xfrm>
            <a:prstGeom prst="chevron">
              <a:avLst/>
            </a:pr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amond(in)">
                                      <p:cBhvr>
                                        <p:cTn id="7" dur="20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diamond(in)">
                                      <p:cBhvr>
                                        <p:cTn id="21" dur="20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blinds(horizontal)">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8" presetClass="entr" presetSubtype="16"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diamond(in)">
                                      <p:cBhvr>
                                        <p:cTn id="35" dur="2000"/>
                                        <p:tgtEl>
                                          <p:spTgt spid="4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blinds(horizontal)">
                                      <p:cBhvr>
                                        <p:cTn id="4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email"/>
          <a:srcRect/>
          <a:stretch>
            <a:fillRect/>
          </a:stretch>
        </p:blipFill>
        <p:spPr>
          <a:xfrm>
            <a:off x="0" y="0"/>
            <a:ext cx="12192000" cy="6858000"/>
          </a:xfrm>
          <a:prstGeom prst="rect">
            <a:avLst/>
          </a:prstGeom>
        </p:spPr>
      </p:pic>
      <p:sp>
        <p:nvSpPr>
          <p:cNvPr id="8" name="椭圆 7"/>
          <p:cNvSpPr/>
          <p:nvPr/>
        </p:nvSpPr>
        <p:spPr>
          <a:xfrm>
            <a:off x="3705226" y="1038225"/>
            <a:ext cx="4781551" cy="4781550"/>
          </a:xfrm>
          <a:prstGeom prst="ellipse">
            <a:avLst/>
          </a:prstGeom>
          <a:solidFill>
            <a:srgbClr val="485766">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 name="椭圆 6"/>
          <p:cNvSpPr/>
          <p:nvPr/>
        </p:nvSpPr>
        <p:spPr>
          <a:xfrm>
            <a:off x="3933826" y="1266825"/>
            <a:ext cx="4324351" cy="4324350"/>
          </a:xfrm>
          <a:prstGeom prst="ellipse">
            <a:avLst/>
          </a:prstGeom>
          <a:solidFill>
            <a:srgbClr val="485766">
              <a:alpha val="48000"/>
            </a:srgb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 name="椭圆 5"/>
          <p:cNvSpPr/>
          <p:nvPr/>
        </p:nvSpPr>
        <p:spPr>
          <a:xfrm>
            <a:off x="4139454" y="1472453"/>
            <a:ext cx="3913095" cy="3913094"/>
          </a:xfrm>
          <a:prstGeom prst="ellipse">
            <a:avLst/>
          </a:prstGeom>
          <a:solidFill>
            <a:srgbClr val="2E75B6">
              <a:alpha val="87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6000" b="1" dirty="0" smtClean="0">
                <a:solidFill>
                  <a:schemeClr val="bg1"/>
                </a:solidFill>
                <a:latin typeface="微软雅黑" panose="020B0503020204020204" pitchFamily="34" charset="-122"/>
                <a:ea typeface="微软雅黑" panose="020B0503020204020204" pitchFamily="34" charset="-122"/>
                <a:sym typeface="+mn-ea"/>
              </a:rPr>
              <a:t>主要研究内容</a:t>
            </a:r>
            <a:endParaRPr lang="en-US" altLang="zh-HK" sz="60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0" name="等腰三角形 9"/>
          <p:cNvSpPr/>
          <p:nvPr/>
        </p:nvSpPr>
        <p:spPr>
          <a:xfrm rot="13599978">
            <a:off x="3923050" y="4387538"/>
            <a:ext cx="1303559" cy="1239652"/>
          </a:xfrm>
          <a:prstGeom prst="triangl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22" name="组合 21"/>
          <p:cNvGrpSpPr/>
          <p:nvPr/>
        </p:nvGrpSpPr>
        <p:grpSpPr>
          <a:xfrm>
            <a:off x="9897689" y="1042149"/>
            <a:ext cx="860611" cy="860608"/>
            <a:chOff x="10851778" y="914403"/>
            <a:chExt cx="860610" cy="860608"/>
          </a:xfrm>
        </p:grpSpPr>
        <p:grpSp>
          <p:nvGrpSpPr>
            <p:cNvPr id="14" name="组合 13"/>
            <p:cNvGrpSpPr/>
            <p:nvPr/>
          </p:nvGrpSpPr>
          <p:grpSpPr>
            <a:xfrm>
              <a:off x="10851778" y="914403"/>
              <a:ext cx="860610" cy="860608"/>
              <a:chOff x="10851778" y="914403"/>
              <a:chExt cx="860610" cy="860608"/>
            </a:xfrm>
          </p:grpSpPr>
          <p:sp>
            <p:nvSpPr>
              <p:cNvPr id="12" name="椭圆 11"/>
              <p:cNvSpPr/>
              <p:nvPr/>
            </p:nvSpPr>
            <p:spPr>
              <a:xfrm>
                <a:off x="10947307" y="1009931"/>
                <a:ext cx="669551" cy="669551"/>
              </a:xfrm>
              <a:prstGeom prst="ellipse">
                <a:avLst/>
              </a:prstGeom>
              <a:solidFill>
                <a:srgbClr val="2E75B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13" name="椭圆 12"/>
              <p:cNvSpPr/>
              <p:nvPr/>
            </p:nvSpPr>
            <p:spPr>
              <a:xfrm>
                <a:off x="10851778" y="914403"/>
                <a:ext cx="860610" cy="86060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grpSp>
          <p:nvGrpSpPr>
            <p:cNvPr id="15" name="组合 14"/>
            <p:cNvGrpSpPr/>
            <p:nvPr/>
          </p:nvGrpSpPr>
          <p:grpSpPr>
            <a:xfrm>
              <a:off x="11092383" y="1132843"/>
              <a:ext cx="379400" cy="423728"/>
              <a:chOff x="6652957" y="2328821"/>
              <a:chExt cx="1385887" cy="1547812"/>
            </a:xfrm>
          </p:grpSpPr>
          <p:sp>
            <p:nvSpPr>
              <p:cNvPr id="16" name="Freeform 38"/>
              <p:cNvSpPr>
                <a:spLocks noEditPoints="1"/>
              </p:cNvSpPr>
              <p:nvPr/>
            </p:nvSpPr>
            <p:spPr bwMode="auto">
              <a:xfrm>
                <a:off x="6654544" y="2328821"/>
                <a:ext cx="1384300" cy="1139825"/>
              </a:xfrm>
              <a:custGeom>
                <a:avLst/>
                <a:gdLst>
                  <a:gd name="T0" fmla="*/ 594 w 1187"/>
                  <a:gd name="T1" fmla="*/ 1 h 978"/>
                  <a:gd name="T2" fmla="*/ 1038 w 1187"/>
                  <a:gd name="T3" fmla="*/ 1 h 978"/>
                  <a:gd name="T4" fmla="*/ 1086 w 1187"/>
                  <a:gd name="T5" fmla="*/ 7 h 978"/>
                  <a:gd name="T6" fmla="*/ 1186 w 1187"/>
                  <a:gd name="T7" fmla="*/ 133 h 978"/>
                  <a:gd name="T8" fmla="*/ 1186 w 1187"/>
                  <a:gd name="T9" fmla="*/ 252 h 978"/>
                  <a:gd name="T10" fmla="*/ 1186 w 1187"/>
                  <a:gd name="T11" fmla="*/ 832 h 978"/>
                  <a:gd name="T12" fmla="*/ 1178 w 1187"/>
                  <a:gd name="T13" fmla="*/ 888 h 978"/>
                  <a:gd name="T14" fmla="*/ 1067 w 1187"/>
                  <a:gd name="T15" fmla="*/ 976 h 978"/>
                  <a:gd name="T16" fmla="*/ 1037 w 1187"/>
                  <a:gd name="T17" fmla="*/ 978 h 978"/>
                  <a:gd name="T18" fmla="*/ 151 w 1187"/>
                  <a:gd name="T19" fmla="*/ 978 h 978"/>
                  <a:gd name="T20" fmla="*/ 96 w 1187"/>
                  <a:gd name="T21" fmla="*/ 970 h 978"/>
                  <a:gd name="T22" fmla="*/ 1 w 1187"/>
                  <a:gd name="T23" fmla="*/ 845 h 978"/>
                  <a:gd name="T24" fmla="*/ 1 w 1187"/>
                  <a:gd name="T25" fmla="*/ 689 h 978"/>
                  <a:gd name="T26" fmla="*/ 1 w 1187"/>
                  <a:gd name="T27" fmla="*/ 148 h 978"/>
                  <a:gd name="T28" fmla="*/ 26 w 1187"/>
                  <a:gd name="T29" fmla="*/ 56 h 978"/>
                  <a:gd name="T30" fmla="*/ 144 w 1187"/>
                  <a:gd name="T31" fmla="*/ 1 h 978"/>
                  <a:gd name="T32" fmla="*/ 462 w 1187"/>
                  <a:gd name="T33" fmla="*/ 1 h 978"/>
                  <a:gd name="T34" fmla="*/ 594 w 1187"/>
                  <a:gd name="T35" fmla="*/ 1 h 978"/>
                  <a:gd name="T36" fmla="*/ 593 w 1187"/>
                  <a:gd name="T37" fmla="*/ 908 h 978"/>
                  <a:gd name="T38" fmla="*/ 1036 w 1187"/>
                  <a:gd name="T39" fmla="*/ 908 h 978"/>
                  <a:gd name="T40" fmla="*/ 1117 w 1187"/>
                  <a:gd name="T41" fmla="*/ 826 h 978"/>
                  <a:gd name="T42" fmla="*/ 1117 w 1187"/>
                  <a:gd name="T43" fmla="*/ 168 h 978"/>
                  <a:gd name="T44" fmla="*/ 1116 w 1187"/>
                  <a:gd name="T45" fmla="*/ 138 h 978"/>
                  <a:gd name="T46" fmla="*/ 1061 w 1187"/>
                  <a:gd name="T47" fmla="*/ 72 h 978"/>
                  <a:gd name="T48" fmla="*/ 1035 w 1187"/>
                  <a:gd name="T49" fmla="*/ 70 h 978"/>
                  <a:gd name="T50" fmla="*/ 154 w 1187"/>
                  <a:gd name="T51" fmla="*/ 70 h 978"/>
                  <a:gd name="T52" fmla="*/ 70 w 1187"/>
                  <a:gd name="T53" fmla="*/ 153 h 978"/>
                  <a:gd name="T54" fmla="*/ 70 w 1187"/>
                  <a:gd name="T55" fmla="*/ 790 h 978"/>
                  <a:gd name="T56" fmla="*/ 71 w 1187"/>
                  <a:gd name="T57" fmla="*/ 841 h 978"/>
                  <a:gd name="T58" fmla="*/ 125 w 1187"/>
                  <a:gd name="T59" fmla="*/ 906 h 978"/>
                  <a:gd name="T60" fmla="*/ 152 w 1187"/>
                  <a:gd name="T61" fmla="*/ 908 h 978"/>
                  <a:gd name="T62" fmla="*/ 593 w 1187"/>
                  <a:gd name="T63" fmla="*/ 908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7" h="978">
                    <a:moveTo>
                      <a:pt x="594" y="1"/>
                    </a:moveTo>
                    <a:cubicBezTo>
                      <a:pt x="742" y="1"/>
                      <a:pt x="890" y="1"/>
                      <a:pt x="1038" y="1"/>
                    </a:cubicBezTo>
                    <a:cubicBezTo>
                      <a:pt x="1054" y="1"/>
                      <a:pt x="1071" y="3"/>
                      <a:pt x="1086" y="7"/>
                    </a:cubicBezTo>
                    <a:cubicBezTo>
                      <a:pt x="1149" y="23"/>
                      <a:pt x="1185" y="69"/>
                      <a:pt x="1186" y="133"/>
                    </a:cubicBezTo>
                    <a:cubicBezTo>
                      <a:pt x="1187" y="173"/>
                      <a:pt x="1186" y="212"/>
                      <a:pt x="1186" y="252"/>
                    </a:cubicBezTo>
                    <a:cubicBezTo>
                      <a:pt x="1186" y="445"/>
                      <a:pt x="1186" y="639"/>
                      <a:pt x="1186" y="832"/>
                    </a:cubicBezTo>
                    <a:cubicBezTo>
                      <a:pt x="1186" y="851"/>
                      <a:pt x="1184" y="870"/>
                      <a:pt x="1178" y="888"/>
                    </a:cubicBezTo>
                    <a:cubicBezTo>
                      <a:pt x="1161" y="942"/>
                      <a:pt x="1120" y="966"/>
                      <a:pt x="1067" y="976"/>
                    </a:cubicBezTo>
                    <a:cubicBezTo>
                      <a:pt x="1057" y="977"/>
                      <a:pt x="1047" y="978"/>
                      <a:pt x="1037" y="978"/>
                    </a:cubicBezTo>
                    <a:cubicBezTo>
                      <a:pt x="742" y="978"/>
                      <a:pt x="446" y="978"/>
                      <a:pt x="151" y="978"/>
                    </a:cubicBezTo>
                    <a:cubicBezTo>
                      <a:pt x="133" y="978"/>
                      <a:pt x="114" y="975"/>
                      <a:pt x="96" y="970"/>
                    </a:cubicBezTo>
                    <a:cubicBezTo>
                      <a:pt x="36" y="953"/>
                      <a:pt x="2" y="908"/>
                      <a:pt x="1" y="845"/>
                    </a:cubicBezTo>
                    <a:cubicBezTo>
                      <a:pt x="0" y="793"/>
                      <a:pt x="1" y="741"/>
                      <a:pt x="1" y="689"/>
                    </a:cubicBezTo>
                    <a:cubicBezTo>
                      <a:pt x="1" y="509"/>
                      <a:pt x="1" y="328"/>
                      <a:pt x="1" y="148"/>
                    </a:cubicBezTo>
                    <a:cubicBezTo>
                      <a:pt x="1" y="115"/>
                      <a:pt x="5" y="83"/>
                      <a:pt x="26" y="56"/>
                    </a:cubicBezTo>
                    <a:cubicBezTo>
                      <a:pt x="55" y="17"/>
                      <a:pt x="97" y="1"/>
                      <a:pt x="144" y="1"/>
                    </a:cubicBezTo>
                    <a:cubicBezTo>
                      <a:pt x="250" y="0"/>
                      <a:pt x="356" y="1"/>
                      <a:pt x="462" y="1"/>
                    </a:cubicBezTo>
                    <a:cubicBezTo>
                      <a:pt x="506" y="1"/>
                      <a:pt x="550" y="1"/>
                      <a:pt x="594" y="1"/>
                    </a:cubicBezTo>
                    <a:close/>
                    <a:moveTo>
                      <a:pt x="593" y="908"/>
                    </a:moveTo>
                    <a:cubicBezTo>
                      <a:pt x="741" y="908"/>
                      <a:pt x="888" y="908"/>
                      <a:pt x="1036" y="908"/>
                    </a:cubicBezTo>
                    <a:cubicBezTo>
                      <a:pt x="1092" y="908"/>
                      <a:pt x="1117" y="884"/>
                      <a:pt x="1117" y="826"/>
                    </a:cubicBezTo>
                    <a:cubicBezTo>
                      <a:pt x="1117" y="607"/>
                      <a:pt x="1117" y="388"/>
                      <a:pt x="1117" y="168"/>
                    </a:cubicBezTo>
                    <a:cubicBezTo>
                      <a:pt x="1117" y="158"/>
                      <a:pt x="1117" y="148"/>
                      <a:pt x="1116" y="138"/>
                    </a:cubicBezTo>
                    <a:cubicBezTo>
                      <a:pt x="1115" y="102"/>
                      <a:pt x="1096" y="80"/>
                      <a:pt x="1061" y="72"/>
                    </a:cubicBezTo>
                    <a:cubicBezTo>
                      <a:pt x="1052" y="71"/>
                      <a:pt x="1044" y="70"/>
                      <a:pt x="1035" y="70"/>
                    </a:cubicBezTo>
                    <a:cubicBezTo>
                      <a:pt x="741" y="70"/>
                      <a:pt x="448" y="70"/>
                      <a:pt x="154" y="70"/>
                    </a:cubicBezTo>
                    <a:cubicBezTo>
                      <a:pt x="95" y="70"/>
                      <a:pt x="70" y="94"/>
                      <a:pt x="70" y="153"/>
                    </a:cubicBezTo>
                    <a:cubicBezTo>
                      <a:pt x="70" y="365"/>
                      <a:pt x="70" y="577"/>
                      <a:pt x="70" y="790"/>
                    </a:cubicBezTo>
                    <a:cubicBezTo>
                      <a:pt x="70" y="807"/>
                      <a:pt x="70" y="824"/>
                      <a:pt x="71" y="841"/>
                    </a:cubicBezTo>
                    <a:cubicBezTo>
                      <a:pt x="72" y="876"/>
                      <a:pt x="92" y="900"/>
                      <a:pt x="125" y="906"/>
                    </a:cubicBezTo>
                    <a:cubicBezTo>
                      <a:pt x="134" y="908"/>
                      <a:pt x="143" y="908"/>
                      <a:pt x="152" y="908"/>
                    </a:cubicBezTo>
                    <a:cubicBezTo>
                      <a:pt x="299" y="908"/>
                      <a:pt x="446" y="908"/>
                      <a:pt x="593" y="908"/>
                    </a:cubicBezTo>
                    <a:close/>
                  </a:path>
                </a:pathLst>
              </a:custGeom>
              <a:solidFill>
                <a:srgbClr val="FFFFFF"/>
              </a:solidFill>
              <a:ln>
                <a:noFill/>
              </a:ln>
            </p:spPr>
            <p:txBody>
              <a:bodyPr vert="horz" wrap="square" lIns="91440" tIns="45720" rIns="91440" bIns="45720" numCol="1" anchor="t" anchorCtr="0" compatLnSpc="1"/>
              <a:lstStyle/>
              <a:p>
                <a:endParaRPr lang="zh-HK" altLang="en-US"/>
              </a:p>
            </p:txBody>
          </p:sp>
          <p:sp>
            <p:nvSpPr>
              <p:cNvPr id="17" name="Freeform 39"/>
              <p:cNvSpPr/>
              <p:nvPr/>
            </p:nvSpPr>
            <p:spPr bwMode="auto">
              <a:xfrm>
                <a:off x="6652957" y="3551196"/>
                <a:ext cx="1384300" cy="325437"/>
              </a:xfrm>
              <a:custGeom>
                <a:avLst/>
                <a:gdLst>
                  <a:gd name="T0" fmla="*/ 533 w 1187"/>
                  <a:gd name="T1" fmla="*/ 69 h 279"/>
                  <a:gd name="T2" fmla="*/ 442 w 1187"/>
                  <a:gd name="T3" fmla="*/ 69 h 279"/>
                  <a:gd name="T4" fmla="*/ 36 w 1187"/>
                  <a:gd name="T5" fmla="*/ 69 h 279"/>
                  <a:gd name="T6" fmla="*/ 2 w 1187"/>
                  <a:gd name="T7" fmla="*/ 42 h 279"/>
                  <a:gd name="T8" fmla="*/ 32 w 1187"/>
                  <a:gd name="T9" fmla="*/ 0 h 279"/>
                  <a:gd name="T10" fmla="*/ 44 w 1187"/>
                  <a:gd name="T11" fmla="*/ 0 h 279"/>
                  <a:gd name="T12" fmla="*/ 1146 w 1187"/>
                  <a:gd name="T13" fmla="*/ 0 h 279"/>
                  <a:gd name="T14" fmla="*/ 1187 w 1187"/>
                  <a:gd name="T15" fmla="*/ 38 h 279"/>
                  <a:gd name="T16" fmla="*/ 1155 w 1187"/>
                  <a:gd name="T17" fmla="*/ 69 h 279"/>
                  <a:gd name="T18" fmla="*/ 722 w 1187"/>
                  <a:gd name="T19" fmla="*/ 69 h 279"/>
                  <a:gd name="T20" fmla="*/ 702 w 1187"/>
                  <a:gd name="T21" fmla="*/ 69 h 279"/>
                  <a:gd name="T22" fmla="*/ 848 w 1187"/>
                  <a:gd name="T23" fmla="*/ 279 h 279"/>
                  <a:gd name="T24" fmla="*/ 781 w 1187"/>
                  <a:gd name="T25" fmla="*/ 278 h 279"/>
                  <a:gd name="T26" fmla="*/ 770 w 1187"/>
                  <a:gd name="T27" fmla="*/ 267 h 279"/>
                  <a:gd name="T28" fmla="*/ 639 w 1187"/>
                  <a:gd name="T29" fmla="*/ 80 h 279"/>
                  <a:gd name="T30" fmla="*/ 596 w 1187"/>
                  <a:gd name="T31" fmla="*/ 81 h 279"/>
                  <a:gd name="T32" fmla="*/ 464 w 1187"/>
                  <a:gd name="T33" fmla="*/ 269 h 279"/>
                  <a:gd name="T34" fmla="*/ 445 w 1187"/>
                  <a:gd name="T35" fmla="*/ 279 h 279"/>
                  <a:gd name="T36" fmla="*/ 387 w 1187"/>
                  <a:gd name="T37" fmla="*/ 279 h 279"/>
                  <a:gd name="T38" fmla="*/ 533 w 1187"/>
                  <a:gd name="T39" fmla="*/ 6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7" h="279">
                    <a:moveTo>
                      <a:pt x="533" y="69"/>
                    </a:moveTo>
                    <a:cubicBezTo>
                      <a:pt x="500" y="69"/>
                      <a:pt x="471" y="69"/>
                      <a:pt x="442" y="69"/>
                    </a:cubicBezTo>
                    <a:cubicBezTo>
                      <a:pt x="307" y="69"/>
                      <a:pt x="172" y="69"/>
                      <a:pt x="36" y="69"/>
                    </a:cubicBezTo>
                    <a:cubicBezTo>
                      <a:pt x="14" y="69"/>
                      <a:pt x="4" y="61"/>
                      <a:pt x="2" y="42"/>
                    </a:cubicBezTo>
                    <a:cubicBezTo>
                      <a:pt x="0" y="20"/>
                      <a:pt x="12" y="3"/>
                      <a:pt x="32" y="0"/>
                    </a:cubicBezTo>
                    <a:cubicBezTo>
                      <a:pt x="35" y="0"/>
                      <a:pt x="40" y="0"/>
                      <a:pt x="44" y="0"/>
                    </a:cubicBezTo>
                    <a:cubicBezTo>
                      <a:pt x="411" y="0"/>
                      <a:pt x="779" y="0"/>
                      <a:pt x="1146" y="0"/>
                    </a:cubicBezTo>
                    <a:cubicBezTo>
                      <a:pt x="1173" y="0"/>
                      <a:pt x="1187" y="13"/>
                      <a:pt x="1187" y="38"/>
                    </a:cubicBezTo>
                    <a:cubicBezTo>
                      <a:pt x="1187" y="59"/>
                      <a:pt x="1176" y="69"/>
                      <a:pt x="1155" y="69"/>
                    </a:cubicBezTo>
                    <a:cubicBezTo>
                      <a:pt x="1011" y="69"/>
                      <a:pt x="866" y="69"/>
                      <a:pt x="722" y="69"/>
                    </a:cubicBezTo>
                    <a:cubicBezTo>
                      <a:pt x="716" y="69"/>
                      <a:pt x="711" y="69"/>
                      <a:pt x="702" y="69"/>
                    </a:cubicBezTo>
                    <a:cubicBezTo>
                      <a:pt x="751" y="140"/>
                      <a:pt x="799" y="208"/>
                      <a:pt x="848" y="279"/>
                    </a:cubicBezTo>
                    <a:cubicBezTo>
                      <a:pt x="824" y="279"/>
                      <a:pt x="803" y="279"/>
                      <a:pt x="781" y="278"/>
                    </a:cubicBezTo>
                    <a:cubicBezTo>
                      <a:pt x="777" y="278"/>
                      <a:pt x="773" y="271"/>
                      <a:pt x="770" y="267"/>
                    </a:cubicBezTo>
                    <a:cubicBezTo>
                      <a:pt x="726" y="205"/>
                      <a:pt x="683" y="143"/>
                      <a:pt x="639" y="80"/>
                    </a:cubicBezTo>
                    <a:cubicBezTo>
                      <a:pt x="628" y="64"/>
                      <a:pt x="608" y="64"/>
                      <a:pt x="596" y="81"/>
                    </a:cubicBezTo>
                    <a:cubicBezTo>
                      <a:pt x="552" y="143"/>
                      <a:pt x="508" y="206"/>
                      <a:pt x="464" y="269"/>
                    </a:cubicBezTo>
                    <a:cubicBezTo>
                      <a:pt x="459" y="276"/>
                      <a:pt x="454" y="279"/>
                      <a:pt x="445" y="279"/>
                    </a:cubicBezTo>
                    <a:cubicBezTo>
                      <a:pt x="427" y="278"/>
                      <a:pt x="408" y="279"/>
                      <a:pt x="387" y="279"/>
                    </a:cubicBezTo>
                    <a:cubicBezTo>
                      <a:pt x="436" y="208"/>
                      <a:pt x="484" y="140"/>
                      <a:pt x="533" y="69"/>
                    </a:cubicBezTo>
                    <a:close/>
                  </a:path>
                </a:pathLst>
              </a:custGeom>
              <a:solidFill>
                <a:srgbClr val="FFFFFF"/>
              </a:solidFill>
              <a:ln>
                <a:noFill/>
              </a:ln>
            </p:spPr>
            <p:txBody>
              <a:bodyPr vert="horz" wrap="square" lIns="91440" tIns="45720" rIns="91440" bIns="45720" numCol="1" anchor="t" anchorCtr="0" compatLnSpc="1"/>
              <a:lstStyle/>
              <a:p>
                <a:endParaRPr lang="zh-HK" altLang="en-US"/>
              </a:p>
            </p:txBody>
          </p:sp>
          <p:sp>
            <p:nvSpPr>
              <p:cNvPr id="18" name="Freeform 42"/>
              <p:cNvSpPr/>
              <p:nvPr/>
            </p:nvSpPr>
            <p:spPr bwMode="auto">
              <a:xfrm>
                <a:off x="6819644" y="2493921"/>
                <a:ext cx="1054100" cy="160337"/>
              </a:xfrm>
              <a:custGeom>
                <a:avLst/>
                <a:gdLst>
                  <a:gd name="T0" fmla="*/ 904 w 904"/>
                  <a:gd name="T1" fmla="*/ 0 h 138"/>
                  <a:gd name="T2" fmla="*/ 904 w 904"/>
                  <a:gd name="T3" fmla="*/ 138 h 138"/>
                  <a:gd name="T4" fmla="*/ 0 w 904"/>
                  <a:gd name="T5" fmla="*/ 138 h 138"/>
                  <a:gd name="T6" fmla="*/ 0 w 904"/>
                  <a:gd name="T7" fmla="*/ 0 h 138"/>
                  <a:gd name="T8" fmla="*/ 904 w 904"/>
                  <a:gd name="T9" fmla="*/ 0 h 138"/>
                </a:gdLst>
                <a:ahLst/>
                <a:cxnLst>
                  <a:cxn ang="0">
                    <a:pos x="T0" y="T1"/>
                  </a:cxn>
                  <a:cxn ang="0">
                    <a:pos x="T2" y="T3"/>
                  </a:cxn>
                  <a:cxn ang="0">
                    <a:pos x="T4" y="T5"/>
                  </a:cxn>
                  <a:cxn ang="0">
                    <a:pos x="T6" y="T7"/>
                  </a:cxn>
                  <a:cxn ang="0">
                    <a:pos x="T8" y="T9"/>
                  </a:cxn>
                </a:cxnLst>
                <a:rect l="0" t="0" r="r" b="b"/>
                <a:pathLst>
                  <a:path w="904" h="138">
                    <a:moveTo>
                      <a:pt x="904" y="0"/>
                    </a:moveTo>
                    <a:cubicBezTo>
                      <a:pt x="904" y="47"/>
                      <a:pt x="904" y="92"/>
                      <a:pt x="904" y="138"/>
                    </a:cubicBezTo>
                    <a:cubicBezTo>
                      <a:pt x="602" y="138"/>
                      <a:pt x="302" y="138"/>
                      <a:pt x="0" y="138"/>
                    </a:cubicBezTo>
                    <a:cubicBezTo>
                      <a:pt x="0" y="93"/>
                      <a:pt x="0" y="47"/>
                      <a:pt x="0" y="0"/>
                    </a:cubicBezTo>
                    <a:cubicBezTo>
                      <a:pt x="301" y="0"/>
                      <a:pt x="601" y="0"/>
                      <a:pt x="904" y="0"/>
                    </a:cubicBezTo>
                    <a:close/>
                  </a:path>
                </a:pathLst>
              </a:custGeom>
              <a:solidFill>
                <a:srgbClr val="FFFFFF"/>
              </a:solidFill>
              <a:ln>
                <a:noFill/>
              </a:ln>
            </p:spPr>
            <p:txBody>
              <a:bodyPr vert="horz" wrap="square" lIns="91440" tIns="45720" rIns="91440" bIns="45720" numCol="1" anchor="t" anchorCtr="0" compatLnSpc="1"/>
              <a:lstStyle/>
              <a:p>
                <a:endParaRPr lang="zh-HK" altLang="en-US"/>
              </a:p>
            </p:txBody>
          </p:sp>
          <p:sp>
            <p:nvSpPr>
              <p:cNvPr id="19" name="Freeform 43"/>
              <p:cNvSpPr/>
              <p:nvPr/>
            </p:nvSpPr>
            <p:spPr bwMode="auto">
              <a:xfrm>
                <a:off x="6797419" y="2816184"/>
                <a:ext cx="520700" cy="508000"/>
              </a:xfrm>
              <a:custGeom>
                <a:avLst/>
                <a:gdLst>
                  <a:gd name="T0" fmla="*/ 227 w 447"/>
                  <a:gd name="T1" fmla="*/ 210 h 435"/>
                  <a:gd name="T2" fmla="*/ 434 w 447"/>
                  <a:gd name="T3" fmla="*/ 210 h 435"/>
                  <a:gd name="T4" fmla="*/ 342 w 447"/>
                  <a:gd name="T5" fmla="*/ 386 h 435"/>
                  <a:gd name="T6" fmla="*/ 98 w 447"/>
                  <a:gd name="T7" fmla="*/ 375 h 435"/>
                  <a:gd name="T8" fmla="*/ 31 w 447"/>
                  <a:gd name="T9" fmla="*/ 140 h 435"/>
                  <a:gd name="T10" fmla="*/ 227 w 447"/>
                  <a:gd name="T11" fmla="*/ 2 h 435"/>
                  <a:gd name="T12" fmla="*/ 227 w 447"/>
                  <a:gd name="T13" fmla="*/ 210 h 435"/>
                </a:gdLst>
                <a:ahLst/>
                <a:cxnLst>
                  <a:cxn ang="0">
                    <a:pos x="T0" y="T1"/>
                  </a:cxn>
                  <a:cxn ang="0">
                    <a:pos x="T2" y="T3"/>
                  </a:cxn>
                  <a:cxn ang="0">
                    <a:pos x="T4" y="T5"/>
                  </a:cxn>
                  <a:cxn ang="0">
                    <a:pos x="T6" y="T7"/>
                  </a:cxn>
                  <a:cxn ang="0">
                    <a:pos x="T8" y="T9"/>
                  </a:cxn>
                  <a:cxn ang="0">
                    <a:pos x="T10" y="T11"/>
                  </a:cxn>
                  <a:cxn ang="0">
                    <a:pos x="T12" y="T13"/>
                  </a:cxn>
                </a:cxnLst>
                <a:rect l="0" t="0" r="r" b="b"/>
                <a:pathLst>
                  <a:path w="447" h="435">
                    <a:moveTo>
                      <a:pt x="227" y="210"/>
                    </a:moveTo>
                    <a:cubicBezTo>
                      <a:pt x="298" y="210"/>
                      <a:pt x="366" y="210"/>
                      <a:pt x="434" y="210"/>
                    </a:cubicBezTo>
                    <a:cubicBezTo>
                      <a:pt x="447" y="260"/>
                      <a:pt x="401" y="347"/>
                      <a:pt x="342" y="386"/>
                    </a:cubicBezTo>
                    <a:cubicBezTo>
                      <a:pt x="267" y="435"/>
                      <a:pt x="169" y="431"/>
                      <a:pt x="98" y="375"/>
                    </a:cubicBezTo>
                    <a:cubicBezTo>
                      <a:pt x="28" y="320"/>
                      <a:pt x="0" y="224"/>
                      <a:pt x="31" y="140"/>
                    </a:cubicBezTo>
                    <a:cubicBezTo>
                      <a:pt x="60" y="57"/>
                      <a:pt x="141" y="0"/>
                      <a:pt x="227" y="2"/>
                    </a:cubicBezTo>
                    <a:cubicBezTo>
                      <a:pt x="227" y="71"/>
                      <a:pt x="227" y="140"/>
                      <a:pt x="227" y="210"/>
                    </a:cubicBezTo>
                    <a:close/>
                  </a:path>
                </a:pathLst>
              </a:custGeom>
              <a:solidFill>
                <a:srgbClr val="FFFFFF"/>
              </a:solidFill>
              <a:ln>
                <a:noFill/>
              </a:ln>
            </p:spPr>
            <p:txBody>
              <a:bodyPr vert="horz" wrap="square" lIns="91440" tIns="45720" rIns="91440" bIns="45720" numCol="1" anchor="t" anchorCtr="0" compatLnSpc="1"/>
              <a:lstStyle/>
              <a:p>
                <a:endParaRPr lang="zh-HK" altLang="en-US"/>
              </a:p>
            </p:txBody>
          </p:sp>
          <p:sp>
            <p:nvSpPr>
              <p:cNvPr id="20" name="Freeform 44"/>
              <p:cNvSpPr/>
              <p:nvPr/>
            </p:nvSpPr>
            <p:spPr bwMode="auto">
              <a:xfrm>
                <a:off x="7468932" y="2901909"/>
                <a:ext cx="404813" cy="77787"/>
              </a:xfrm>
              <a:custGeom>
                <a:avLst/>
                <a:gdLst>
                  <a:gd name="T0" fmla="*/ 0 w 346"/>
                  <a:gd name="T1" fmla="*/ 67 h 67"/>
                  <a:gd name="T2" fmla="*/ 0 w 346"/>
                  <a:gd name="T3" fmla="*/ 0 h 67"/>
                  <a:gd name="T4" fmla="*/ 346 w 346"/>
                  <a:gd name="T5" fmla="*/ 0 h 67"/>
                  <a:gd name="T6" fmla="*/ 346 w 346"/>
                  <a:gd name="T7" fmla="*/ 67 h 67"/>
                  <a:gd name="T8" fmla="*/ 0 w 346"/>
                  <a:gd name="T9" fmla="*/ 67 h 67"/>
                </a:gdLst>
                <a:ahLst/>
                <a:cxnLst>
                  <a:cxn ang="0">
                    <a:pos x="T0" y="T1"/>
                  </a:cxn>
                  <a:cxn ang="0">
                    <a:pos x="T2" y="T3"/>
                  </a:cxn>
                  <a:cxn ang="0">
                    <a:pos x="T4" y="T5"/>
                  </a:cxn>
                  <a:cxn ang="0">
                    <a:pos x="T6" y="T7"/>
                  </a:cxn>
                  <a:cxn ang="0">
                    <a:pos x="T8" y="T9"/>
                  </a:cxn>
                </a:cxnLst>
                <a:rect l="0" t="0" r="r" b="b"/>
                <a:pathLst>
                  <a:path w="346" h="67">
                    <a:moveTo>
                      <a:pt x="0" y="67"/>
                    </a:moveTo>
                    <a:cubicBezTo>
                      <a:pt x="0" y="45"/>
                      <a:pt x="0" y="23"/>
                      <a:pt x="0" y="0"/>
                    </a:cubicBezTo>
                    <a:cubicBezTo>
                      <a:pt x="115" y="0"/>
                      <a:pt x="230" y="0"/>
                      <a:pt x="346" y="0"/>
                    </a:cubicBezTo>
                    <a:cubicBezTo>
                      <a:pt x="346" y="22"/>
                      <a:pt x="346" y="44"/>
                      <a:pt x="346" y="67"/>
                    </a:cubicBezTo>
                    <a:cubicBezTo>
                      <a:pt x="231" y="67"/>
                      <a:pt x="115" y="67"/>
                      <a:pt x="0" y="67"/>
                    </a:cubicBezTo>
                    <a:close/>
                  </a:path>
                </a:pathLst>
              </a:custGeom>
              <a:solidFill>
                <a:srgbClr val="FFFFFF"/>
              </a:solidFill>
              <a:ln>
                <a:noFill/>
              </a:ln>
            </p:spPr>
            <p:txBody>
              <a:bodyPr vert="horz" wrap="square" lIns="91440" tIns="45720" rIns="91440" bIns="45720" numCol="1" anchor="t" anchorCtr="0" compatLnSpc="1"/>
              <a:lstStyle/>
              <a:p>
                <a:endParaRPr lang="zh-HK" altLang="en-US"/>
              </a:p>
            </p:txBody>
          </p:sp>
          <p:sp>
            <p:nvSpPr>
              <p:cNvPr id="21" name="Freeform 45"/>
              <p:cNvSpPr/>
              <p:nvPr/>
            </p:nvSpPr>
            <p:spPr bwMode="auto">
              <a:xfrm>
                <a:off x="7468932" y="3144796"/>
                <a:ext cx="404813" cy="79375"/>
              </a:xfrm>
              <a:custGeom>
                <a:avLst/>
                <a:gdLst>
                  <a:gd name="T0" fmla="*/ 346 w 346"/>
                  <a:gd name="T1" fmla="*/ 68 h 68"/>
                  <a:gd name="T2" fmla="*/ 0 w 346"/>
                  <a:gd name="T3" fmla="*/ 68 h 68"/>
                  <a:gd name="T4" fmla="*/ 0 w 346"/>
                  <a:gd name="T5" fmla="*/ 0 h 68"/>
                  <a:gd name="T6" fmla="*/ 346 w 346"/>
                  <a:gd name="T7" fmla="*/ 0 h 68"/>
                  <a:gd name="T8" fmla="*/ 346 w 346"/>
                  <a:gd name="T9" fmla="*/ 68 h 68"/>
                </a:gdLst>
                <a:ahLst/>
                <a:cxnLst>
                  <a:cxn ang="0">
                    <a:pos x="T0" y="T1"/>
                  </a:cxn>
                  <a:cxn ang="0">
                    <a:pos x="T2" y="T3"/>
                  </a:cxn>
                  <a:cxn ang="0">
                    <a:pos x="T4" y="T5"/>
                  </a:cxn>
                  <a:cxn ang="0">
                    <a:pos x="T6" y="T7"/>
                  </a:cxn>
                  <a:cxn ang="0">
                    <a:pos x="T8" y="T9"/>
                  </a:cxn>
                </a:cxnLst>
                <a:rect l="0" t="0" r="r" b="b"/>
                <a:pathLst>
                  <a:path w="346" h="68">
                    <a:moveTo>
                      <a:pt x="346" y="68"/>
                    </a:moveTo>
                    <a:cubicBezTo>
                      <a:pt x="230" y="68"/>
                      <a:pt x="116" y="68"/>
                      <a:pt x="0" y="68"/>
                    </a:cubicBezTo>
                    <a:cubicBezTo>
                      <a:pt x="0" y="45"/>
                      <a:pt x="0" y="23"/>
                      <a:pt x="0" y="0"/>
                    </a:cubicBezTo>
                    <a:cubicBezTo>
                      <a:pt x="115" y="0"/>
                      <a:pt x="230" y="0"/>
                      <a:pt x="346" y="0"/>
                    </a:cubicBezTo>
                    <a:cubicBezTo>
                      <a:pt x="346" y="22"/>
                      <a:pt x="346" y="45"/>
                      <a:pt x="346" y="68"/>
                    </a:cubicBezTo>
                    <a:close/>
                  </a:path>
                </a:pathLst>
              </a:custGeom>
              <a:solidFill>
                <a:srgbClr val="FFFFFF"/>
              </a:solidFill>
              <a:ln>
                <a:noFill/>
              </a:ln>
            </p:spPr>
            <p:txBody>
              <a:bodyPr vert="horz" wrap="square" lIns="91440" tIns="45720" rIns="91440" bIns="45720" numCol="1" anchor="t" anchorCtr="0" compatLnSpc="1"/>
              <a:lstStyle/>
              <a:p>
                <a:endParaRPr lang="zh-HK" altLang="en-US"/>
              </a:p>
            </p:txBody>
          </p:sp>
        </p:grpSp>
      </p:grpSp>
      <p:grpSp>
        <p:nvGrpSpPr>
          <p:cNvPr id="23" name="组合 22"/>
          <p:cNvGrpSpPr/>
          <p:nvPr/>
        </p:nvGrpSpPr>
        <p:grpSpPr>
          <a:xfrm>
            <a:off x="2081693" y="986304"/>
            <a:ext cx="860611" cy="860608"/>
            <a:chOff x="10851778" y="914403"/>
            <a:chExt cx="860610" cy="860608"/>
          </a:xfrm>
        </p:grpSpPr>
        <p:grpSp>
          <p:nvGrpSpPr>
            <p:cNvPr id="24" name="组合 23"/>
            <p:cNvGrpSpPr/>
            <p:nvPr/>
          </p:nvGrpSpPr>
          <p:grpSpPr>
            <a:xfrm>
              <a:off x="10851778" y="914403"/>
              <a:ext cx="860610" cy="860608"/>
              <a:chOff x="10851778" y="914403"/>
              <a:chExt cx="860610" cy="860608"/>
            </a:xfrm>
          </p:grpSpPr>
          <p:sp>
            <p:nvSpPr>
              <p:cNvPr id="32" name="椭圆 31"/>
              <p:cNvSpPr/>
              <p:nvPr/>
            </p:nvSpPr>
            <p:spPr>
              <a:xfrm>
                <a:off x="10947307" y="1009931"/>
                <a:ext cx="669551" cy="669551"/>
              </a:xfrm>
              <a:prstGeom prst="ellipse">
                <a:avLst/>
              </a:prstGeom>
              <a:solidFill>
                <a:srgbClr val="2E75B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33" name="椭圆 32"/>
              <p:cNvSpPr/>
              <p:nvPr/>
            </p:nvSpPr>
            <p:spPr>
              <a:xfrm>
                <a:off x="10851778" y="914403"/>
                <a:ext cx="860610" cy="86060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grpSp>
          <p:nvGrpSpPr>
            <p:cNvPr id="25" name="组合 24"/>
            <p:cNvGrpSpPr/>
            <p:nvPr/>
          </p:nvGrpSpPr>
          <p:grpSpPr>
            <a:xfrm>
              <a:off x="11092383" y="1132843"/>
              <a:ext cx="379400" cy="423728"/>
              <a:chOff x="6652957" y="2328821"/>
              <a:chExt cx="1385887" cy="1547812"/>
            </a:xfrm>
          </p:grpSpPr>
          <p:sp>
            <p:nvSpPr>
              <p:cNvPr id="26" name="Freeform 38"/>
              <p:cNvSpPr>
                <a:spLocks noEditPoints="1"/>
              </p:cNvSpPr>
              <p:nvPr/>
            </p:nvSpPr>
            <p:spPr bwMode="auto">
              <a:xfrm>
                <a:off x="6654544" y="2328821"/>
                <a:ext cx="1384300" cy="1139825"/>
              </a:xfrm>
              <a:custGeom>
                <a:avLst/>
                <a:gdLst>
                  <a:gd name="T0" fmla="*/ 594 w 1187"/>
                  <a:gd name="T1" fmla="*/ 1 h 978"/>
                  <a:gd name="T2" fmla="*/ 1038 w 1187"/>
                  <a:gd name="T3" fmla="*/ 1 h 978"/>
                  <a:gd name="T4" fmla="*/ 1086 w 1187"/>
                  <a:gd name="T5" fmla="*/ 7 h 978"/>
                  <a:gd name="T6" fmla="*/ 1186 w 1187"/>
                  <a:gd name="T7" fmla="*/ 133 h 978"/>
                  <a:gd name="T8" fmla="*/ 1186 w 1187"/>
                  <a:gd name="T9" fmla="*/ 252 h 978"/>
                  <a:gd name="T10" fmla="*/ 1186 w 1187"/>
                  <a:gd name="T11" fmla="*/ 832 h 978"/>
                  <a:gd name="T12" fmla="*/ 1178 w 1187"/>
                  <a:gd name="T13" fmla="*/ 888 h 978"/>
                  <a:gd name="T14" fmla="*/ 1067 w 1187"/>
                  <a:gd name="T15" fmla="*/ 976 h 978"/>
                  <a:gd name="T16" fmla="*/ 1037 w 1187"/>
                  <a:gd name="T17" fmla="*/ 978 h 978"/>
                  <a:gd name="T18" fmla="*/ 151 w 1187"/>
                  <a:gd name="T19" fmla="*/ 978 h 978"/>
                  <a:gd name="T20" fmla="*/ 96 w 1187"/>
                  <a:gd name="T21" fmla="*/ 970 h 978"/>
                  <a:gd name="T22" fmla="*/ 1 w 1187"/>
                  <a:gd name="T23" fmla="*/ 845 h 978"/>
                  <a:gd name="T24" fmla="*/ 1 w 1187"/>
                  <a:gd name="T25" fmla="*/ 689 h 978"/>
                  <a:gd name="T26" fmla="*/ 1 w 1187"/>
                  <a:gd name="T27" fmla="*/ 148 h 978"/>
                  <a:gd name="T28" fmla="*/ 26 w 1187"/>
                  <a:gd name="T29" fmla="*/ 56 h 978"/>
                  <a:gd name="T30" fmla="*/ 144 w 1187"/>
                  <a:gd name="T31" fmla="*/ 1 h 978"/>
                  <a:gd name="T32" fmla="*/ 462 w 1187"/>
                  <a:gd name="T33" fmla="*/ 1 h 978"/>
                  <a:gd name="T34" fmla="*/ 594 w 1187"/>
                  <a:gd name="T35" fmla="*/ 1 h 978"/>
                  <a:gd name="T36" fmla="*/ 593 w 1187"/>
                  <a:gd name="T37" fmla="*/ 908 h 978"/>
                  <a:gd name="T38" fmla="*/ 1036 w 1187"/>
                  <a:gd name="T39" fmla="*/ 908 h 978"/>
                  <a:gd name="T40" fmla="*/ 1117 w 1187"/>
                  <a:gd name="T41" fmla="*/ 826 h 978"/>
                  <a:gd name="T42" fmla="*/ 1117 w 1187"/>
                  <a:gd name="T43" fmla="*/ 168 h 978"/>
                  <a:gd name="T44" fmla="*/ 1116 w 1187"/>
                  <a:gd name="T45" fmla="*/ 138 h 978"/>
                  <a:gd name="T46" fmla="*/ 1061 w 1187"/>
                  <a:gd name="T47" fmla="*/ 72 h 978"/>
                  <a:gd name="T48" fmla="*/ 1035 w 1187"/>
                  <a:gd name="T49" fmla="*/ 70 h 978"/>
                  <a:gd name="T50" fmla="*/ 154 w 1187"/>
                  <a:gd name="T51" fmla="*/ 70 h 978"/>
                  <a:gd name="T52" fmla="*/ 70 w 1187"/>
                  <a:gd name="T53" fmla="*/ 153 h 978"/>
                  <a:gd name="T54" fmla="*/ 70 w 1187"/>
                  <a:gd name="T55" fmla="*/ 790 h 978"/>
                  <a:gd name="T56" fmla="*/ 71 w 1187"/>
                  <a:gd name="T57" fmla="*/ 841 h 978"/>
                  <a:gd name="T58" fmla="*/ 125 w 1187"/>
                  <a:gd name="T59" fmla="*/ 906 h 978"/>
                  <a:gd name="T60" fmla="*/ 152 w 1187"/>
                  <a:gd name="T61" fmla="*/ 908 h 978"/>
                  <a:gd name="T62" fmla="*/ 593 w 1187"/>
                  <a:gd name="T63" fmla="*/ 908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7" h="978">
                    <a:moveTo>
                      <a:pt x="594" y="1"/>
                    </a:moveTo>
                    <a:cubicBezTo>
                      <a:pt x="742" y="1"/>
                      <a:pt x="890" y="1"/>
                      <a:pt x="1038" y="1"/>
                    </a:cubicBezTo>
                    <a:cubicBezTo>
                      <a:pt x="1054" y="1"/>
                      <a:pt x="1071" y="3"/>
                      <a:pt x="1086" y="7"/>
                    </a:cubicBezTo>
                    <a:cubicBezTo>
                      <a:pt x="1149" y="23"/>
                      <a:pt x="1185" y="69"/>
                      <a:pt x="1186" y="133"/>
                    </a:cubicBezTo>
                    <a:cubicBezTo>
                      <a:pt x="1187" y="173"/>
                      <a:pt x="1186" y="212"/>
                      <a:pt x="1186" y="252"/>
                    </a:cubicBezTo>
                    <a:cubicBezTo>
                      <a:pt x="1186" y="445"/>
                      <a:pt x="1186" y="639"/>
                      <a:pt x="1186" y="832"/>
                    </a:cubicBezTo>
                    <a:cubicBezTo>
                      <a:pt x="1186" y="851"/>
                      <a:pt x="1184" y="870"/>
                      <a:pt x="1178" y="888"/>
                    </a:cubicBezTo>
                    <a:cubicBezTo>
                      <a:pt x="1161" y="942"/>
                      <a:pt x="1120" y="966"/>
                      <a:pt x="1067" y="976"/>
                    </a:cubicBezTo>
                    <a:cubicBezTo>
                      <a:pt x="1057" y="977"/>
                      <a:pt x="1047" y="978"/>
                      <a:pt x="1037" y="978"/>
                    </a:cubicBezTo>
                    <a:cubicBezTo>
                      <a:pt x="742" y="978"/>
                      <a:pt x="446" y="978"/>
                      <a:pt x="151" y="978"/>
                    </a:cubicBezTo>
                    <a:cubicBezTo>
                      <a:pt x="133" y="978"/>
                      <a:pt x="114" y="975"/>
                      <a:pt x="96" y="970"/>
                    </a:cubicBezTo>
                    <a:cubicBezTo>
                      <a:pt x="36" y="953"/>
                      <a:pt x="2" y="908"/>
                      <a:pt x="1" y="845"/>
                    </a:cubicBezTo>
                    <a:cubicBezTo>
                      <a:pt x="0" y="793"/>
                      <a:pt x="1" y="741"/>
                      <a:pt x="1" y="689"/>
                    </a:cubicBezTo>
                    <a:cubicBezTo>
                      <a:pt x="1" y="509"/>
                      <a:pt x="1" y="328"/>
                      <a:pt x="1" y="148"/>
                    </a:cubicBezTo>
                    <a:cubicBezTo>
                      <a:pt x="1" y="115"/>
                      <a:pt x="5" y="83"/>
                      <a:pt x="26" y="56"/>
                    </a:cubicBezTo>
                    <a:cubicBezTo>
                      <a:pt x="55" y="17"/>
                      <a:pt x="97" y="1"/>
                      <a:pt x="144" y="1"/>
                    </a:cubicBezTo>
                    <a:cubicBezTo>
                      <a:pt x="250" y="0"/>
                      <a:pt x="356" y="1"/>
                      <a:pt x="462" y="1"/>
                    </a:cubicBezTo>
                    <a:cubicBezTo>
                      <a:pt x="506" y="1"/>
                      <a:pt x="550" y="1"/>
                      <a:pt x="594" y="1"/>
                    </a:cubicBezTo>
                    <a:close/>
                    <a:moveTo>
                      <a:pt x="593" y="908"/>
                    </a:moveTo>
                    <a:cubicBezTo>
                      <a:pt x="741" y="908"/>
                      <a:pt x="888" y="908"/>
                      <a:pt x="1036" y="908"/>
                    </a:cubicBezTo>
                    <a:cubicBezTo>
                      <a:pt x="1092" y="908"/>
                      <a:pt x="1117" y="884"/>
                      <a:pt x="1117" y="826"/>
                    </a:cubicBezTo>
                    <a:cubicBezTo>
                      <a:pt x="1117" y="607"/>
                      <a:pt x="1117" y="388"/>
                      <a:pt x="1117" y="168"/>
                    </a:cubicBezTo>
                    <a:cubicBezTo>
                      <a:pt x="1117" y="158"/>
                      <a:pt x="1117" y="148"/>
                      <a:pt x="1116" y="138"/>
                    </a:cubicBezTo>
                    <a:cubicBezTo>
                      <a:pt x="1115" y="102"/>
                      <a:pt x="1096" y="80"/>
                      <a:pt x="1061" y="72"/>
                    </a:cubicBezTo>
                    <a:cubicBezTo>
                      <a:pt x="1052" y="71"/>
                      <a:pt x="1044" y="70"/>
                      <a:pt x="1035" y="70"/>
                    </a:cubicBezTo>
                    <a:cubicBezTo>
                      <a:pt x="741" y="70"/>
                      <a:pt x="448" y="70"/>
                      <a:pt x="154" y="70"/>
                    </a:cubicBezTo>
                    <a:cubicBezTo>
                      <a:pt x="95" y="70"/>
                      <a:pt x="70" y="94"/>
                      <a:pt x="70" y="153"/>
                    </a:cubicBezTo>
                    <a:cubicBezTo>
                      <a:pt x="70" y="365"/>
                      <a:pt x="70" y="577"/>
                      <a:pt x="70" y="790"/>
                    </a:cubicBezTo>
                    <a:cubicBezTo>
                      <a:pt x="70" y="807"/>
                      <a:pt x="70" y="824"/>
                      <a:pt x="71" y="841"/>
                    </a:cubicBezTo>
                    <a:cubicBezTo>
                      <a:pt x="72" y="876"/>
                      <a:pt x="92" y="900"/>
                      <a:pt x="125" y="906"/>
                    </a:cubicBezTo>
                    <a:cubicBezTo>
                      <a:pt x="134" y="908"/>
                      <a:pt x="143" y="908"/>
                      <a:pt x="152" y="908"/>
                    </a:cubicBezTo>
                    <a:cubicBezTo>
                      <a:pt x="299" y="908"/>
                      <a:pt x="446" y="908"/>
                      <a:pt x="593" y="908"/>
                    </a:cubicBezTo>
                    <a:close/>
                  </a:path>
                </a:pathLst>
              </a:custGeom>
              <a:solidFill>
                <a:srgbClr val="FFFFFF"/>
              </a:solidFill>
              <a:ln>
                <a:noFill/>
              </a:ln>
            </p:spPr>
            <p:txBody>
              <a:bodyPr vert="horz" wrap="square" lIns="91440" tIns="45720" rIns="91440" bIns="45720" numCol="1" anchor="t" anchorCtr="0" compatLnSpc="1"/>
              <a:lstStyle/>
              <a:p>
                <a:endParaRPr lang="zh-HK" altLang="en-US"/>
              </a:p>
            </p:txBody>
          </p:sp>
          <p:sp>
            <p:nvSpPr>
              <p:cNvPr id="27" name="Freeform 39"/>
              <p:cNvSpPr/>
              <p:nvPr/>
            </p:nvSpPr>
            <p:spPr bwMode="auto">
              <a:xfrm>
                <a:off x="6652957" y="3551196"/>
                <a:ext cx="1384300" cy="325437"/>
              </a:xfrm>
              <a:custGeom>
                <a:avLst/>
                <a:gdLst>
                  <a:gd name="T0" fmla="*/ 533 w 1187"/>
                  <a:gd name="T1" fmla="*/ 69 h 279"/>
                  <a:gd name="T2" fmla="*/ 442 w 1187"/>
                  <a:gd name="T3" fmla="*/ 69 h 279"/>
                  <a:gd name="T4" fmla="*/ 36 w 1187"/>
                  <a:gd name="T5" fmla="*/ 69 h 279"/>
                  <a:gd name="T6" fmla="*/ 2 w 1187"/>
                  <a:gd name="T7" fmla="*/ 42 h 279"/>
                  <a:gd name="T8" fmla="*/ 32 w 1187"/>
                  <a:gd name="T9" fmla="*/ 0 h 279"/>
                  <a:gd name="T10" fmla="*/ 44 w 1187"/>
                  <a:gd name="T11" fmla="*/ 0 h 279"/>
                  <a:gd name="T12" fmla="*/ 1146 w 1187"/>
                  <a:gd name="T13" fmla="*/ 0 h 279"/>
                  <a:gd name="T14" fmla="*/ 1187 w 1187"/>
                  <a:gd name="T15" fmla="*/ 38 h 279"/>
                  <a:gd name="T16" fmla="*/ 1155 w 1187"/>
                  <a:gd name="T17" fmla="*/ 69 h 279"/>
                  <a:gd name="T18" fmla="*/ 722 w 1187"/>
                  <a:gd name="T19" fmla="*/ 69 h 279"/>
                  <a:gd name="T20" fmla="*/ 702 w 1187"/>
                  <a:gd name="T21" fmla="*/ 69 h 279"/>
                  <a:gd name="T22" fmla="*/ 848 w 1187"/>
                  <a:gd name="T23" fmla="*/ 279 h 279"/>
                  <a:gd name="T24" fmla="*/ 781 w 1187"/>
                  <a:gd name="T25" fmla="*/ 278 h 279"/>
                  <a:gd name="T26" fmla="*/ 770 w 1187"/>
                  <a:gd name="T27" fmla="*/ 267 h 279"/>
                  <a:gd name="T28" fmla="*/ 639 w 1187"/>
                  <a:gd name="T29" fmla="*/ 80 h 279"/>
                  <a:gd name="T30" fmla="*/ 596 w 1187"/>
                  <a:gd name="T31" fmla="*/ 81 h 279"/>
                  <a:gd name="T32" fmla="*/ 464 w 1187"/>
                  <a:gd name="T33" fmla="*/ 269 h 279"/>
                  <a:gd name="T34" fmla="*/ 445 w 1187"/>
                  <a:gd name="T35" fmla="*/ 279 h 279"/>
                  <a:gd name="T36" fmla="*/ 387 w 1187"/>
                  <a:gd name="T37" fmla="*/ 279 h 279"/>
                  <a:gd name="T38" fmla="*/ 533 w 1187"/>
                  <a:gd name="T39" fmla="*/ 6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7" h="279">
                    <a:moveTo>
                      <a:pt x="533" y="69"/>
                    </a:moveTo>
                    <a:cubicBezTo>
                      <a:pt x="500" y="69"/>
                      <a:pt x="471" y="69"/>
                      <a:pt x="442" y="69"/>
                    </a:cubicBezTo>
                    <a:cubicBezTo>
                      <a:pt x="307" y="69"/>
                      <a:pt x="172" y="69"/>
                      <a:pt x="36" y="69"/>
                    </a:cubicBezTo>
                    <a:cubicBezTo>
                      <a:pt x="14" y="69"/>
                      <a:pt x="4" y="61"/>
                      <a:pt x="2" y="42"/>
                    </a:cubicBezTo>
                    <a:cubicBezTo>
                      <a:pt x="0" y="20"/>
                      <a:pt x="12" y="3"/>
                      <a:pt x="32" y="0"/>
                    </a:cubicBezTo>
                    <a:cubicBezTo>
                      <a:pt x="35" y="0"/>
                      <a:pt x="40" y="0"/>
                      <a:pt x="44" y="0"/>
                    </a:cubicBezTo>
                    <a:cubicBezTo>
                      <a:pt x="411" y="0"/>
                      <a:pt x="779" y="0"/>
                      <a:pt x="1146" y="0"/>
                    </a:cubicBezTo>
                    <a:cubicBezTo>
                      <a:pt x="1173" y="0"/>
                      <a:pt x="1187" y="13"/>
                      <a:pt x="1187" y="38"/>
                    </a:cubicBezTo>
                    <a:cubicBezTo>
                      <a:pt x="1187" y="59"/>
                      <a:pt x="1176" y="69"/>
                      <a:pt x="1155" y="69"/>
                    </a:cubicBezTo>
                    <a:cubicBezTo>
                      <a:pt x="1011" y="69"/>
                      <a:pt x="866" y="69"/>
                      <a:pt x="722" y="69"/>
                    </a:cubicBezTo>
                    <a:cubicBezTo>
                      <a:pt x="716" y="69"/>
                      <a:pt x="711" y="69"/>
                      <a:pt x="702" y="69"/>
                    </a:cubicBezTo>
                    <a:cubicBezTo>
                      <a:pt x="751" y="140"/>
                      <a:pt x="799" y="208"/>
                      <a:pt x="848" y="279"/>
                    </a:cubicBezTo>
                    <a:cubicBezTo>
                      <a:pt x="824" y="279"/>
                      <a:pt x="803" y="279"/>
                      <a:pt x="781" y="278"/>
                    </a:cubicBezTo>
                    <a:cubicBezTo>
                      <a:pt x="777" y="278"/>
                      <a:pt x="773" y="271"/>
                      <a:pt x="770" y="267"/>
                    </a:cubicBezTo>
                    <a:cubicBezTo>
                      <a:pt x="726" y="205"/>
                      <a:pt x="683" y="143"/>
                      <a:pt x="639" y="80"/>
                    </a:cubicBezTo>
                    <a:cubicBezTo>
                      <a:pt x="628" y="64"/>
                      <a:pt x="608" y="64"/>
                      <a:pt x="596" y="81"/>
                    </a:cubicBezTo>
                    <a:cubicBezTo>
                      <a:pt x="552" y="143"/>
                      <a:pt x="508" y="206"/>
                      <a:pt x="464" y="269"/>
                    </a:cubicBezTo>
                    <a:cubicBezTo>
                      <a:pt x="459" y="276"/>
                      <a:pt x="454" y="279"/>
                      <a:pt x="445" y="279"/>
                    </a:cubicBezTo>
                    <a:cubicBezTo>
                      <a:pt x="427" y="278"/>
                      <a:pt x="408" y="279"/>
                      <a:pt x="387" y="279"/>
                    </a:cubicBezTo>
                    <a:cubicBezTo>
                      <a:pt x="436" y="208"/>
                      <a:pt x="484" y="140"/>
                      <a:pt x="533" y="69"/>
                    </a:cubicBezTo>
                    <a:close/>
                  </a:path>
                </a:pathLst>
              </a:custGeom>
              <a:solidFill>
                <a:srgbClr val="FFFFFF"/>
              </a:solidFill>
              <a:ln>
                <a:noFill/>
              </a:ln>
            </p:spPr>
            <p:txBody>
              <a:bodyPr vert="horz" wrap="square" lIns="91440" tIns="45720" rIns="91440" bIns="45720" numCol="1" anchor="t" anchorCtr="0" compatLnSpc="1"/>
              <a:lstStyle/>
              <a:p>
                <a:endParaRPr lang="zh-HK" altLang="en-US"/>
              </a:p>
            </p:txBody>
          </p:sp>
          <p:sp>
            <p:nvSpPr>
              <p:cNvPr id="28" name="Freeform 42"/>
              <p:cNvSpPr/>
              <p:nvPr/>
            </p:nvSpPr>
            <p:spPr bwMode="auto">
              <a:xfrm>
                <a:off x="6819644" y="2493921"/>
                <a:ext cx="1054100" cy="160337"/>
              </a:xfrm>
              <a:custGeom>
                <a:avLst/>
                <a:gdLst>
                  <a:gd name="T0" fmla="*/ 904 w 904"/>
                  <a:gd name="T1" fmla="*/ 0 h 138"/>
                  <a:gd name="T2" fmla="*/ 904 w 904"/>
                  <a:gd name="T3" fmla="*/ 138 h 138"/>
                  <a:gd name="T4" fmla="*/ 0 w 904"/>
                  <a:gd name="T5" fmla="*/ 138 h 138"/>
                  <a:gd name="T6" fmla="*/ 0 w 904"/>
                  <a:gd name="T7" fmla="*/ 0 h 138"/>
                  <a:gd name="T8" fmla="*/ 904 w 904"/>
                  <a:gd name="T9" fmla="*/ 0 h 138"/>
                </a:gdLst>
                <a:ahLst/>
                <a:cxnLst>
                  <a:cxn ang="0">
                    <a:pos x="T0" y="T1"/>
                  </a:cxn>
                  <a:cxn ang="0">
                    <a:pos x="T2" y="T3"/>
                  </a:cxn>
                  <a:cxn ang="0">
                    <a:pos x="T4" y="T5"/>
                  </a:cxn>
                  <a:cxn ang="0">
                    <a:pos x="T6" y="T7"/>
                  </a:cxn>
                  <a:cxn ang="0">
                    <a:pos x="T8" y="T9"/>
                  </a:cxn>
                </a:cxnLst>
                <a:rect l="0" t="0" r="r" b="b"/>
                <a:pathLst>
                  <a:path w="904" h="138">
                    <a:moveTo>
                      <a:pt x="904" y="0"/>
                    </a:moveTo>
                    <a:cubicBezTo>
                      <a:pt x="904" y="47"/>
                      <a:pt x="904" y="92"/>
                      <a:pt x="904" y="138"/>
                    </a:cubicBezTo>
                    <a:cubicBezTo>
                      <a:pt x="602" y="138"/>
                      <a:pt x="302" y="138"/>
                      <a:pt x="0" y="138"/>
                    </a:cubicBezTo>
                    <a:cubicBezTo>
                      <a:pt x="0" y="93"/>
                      <a:pt x="0" y="47"/>
                      <a:pt x="0" y="0"/>
                    </a:cubicBezTo>
                    <a:cubicBezTo>
                      <a:pt x="301" y="0"/>
                      <a:pt x="601" y="0"/>
                      <a:pt x="904" y="0"/>
                    </a:cubicBezTo>
                    <a:close/>
                  </a:path>
                </a:pathLst>
              </a:custGeom>
              <a:solidFill>
                <a:srgbClr val="FFFFFF"/>
              </a:solidFill>
              <a:ln>
                <a:noFill/>
              </a:ln>
            </p:spPr>
            <p:txBody>
              <a:bodyPr vert="horz" wrap="square" lIns="91440" tIns="45720" rIns="91440" bIns="45720" numCol="1" anchor="t" anchorCtr="0" compatLnSpc="1"/>
              <a:lstStyle/>
              <a:p>
                <a:endParaRPr lang="zh-HK" altLang="en-US"/>
              </a:p>
            </p:txBody>
          </p:sp>
          <p:sp>
            <p:nvSpPr>
              <p:cNvPr id="29" name="Freeform 43"/>
              <p:cNvSpPr/>
              <p:nvPr/>
            </p:nvSpPr>
            <p:spPr bwMode="auto">
              <a:xfrm>
                <a:off x="6797419" y="2816184"/>
                <a:ext cx="520700" cy="508000"/>
              </a:xfrm>
              <a:custGeom>
                <a:avLst/>
                <a:gdLst>
                  <a:gd name="T0" fmla="*/ 227 w 447"/>
                  <a:gd name="T1" fmla="*/ 210 h 435"/>
                  <a:gd name="T2" fmla="*/ 434 w 447"/>
                  <a:gd name="T3" fmla="*/ 210 h 435"/>
                  <a:gd name="T4" fmla="*/ 342 w 447"/>
                  <a:gd name="T5" fmla="*/ 386 h 435"/>
                  <a:gd name="T6" fmla="*/ 98 w 447"/>
                  <a:gd name="T7" fmla="*/ 375 h 435"/>
                  <a:gd name="T8" fmla="*/ 31 w 447"/>
                  <a:gd name="T9" fmla="*/ 140 h 435"/>
                  <a:gd name="T10" fmla="*/ 227 w 447"/>
                  <a:gd name="T11" fmla="*/ 2 h 435"/>
                  <a:gd name="T12" fmla="*/ 227 w 447"/>
                  <a:gd name="T13" fmla="*/ 210 h 435"/>
                </a:gdLst>
                <a:ahLst/>
                <a:cxnLst>
                  <a:cxn ang="0">
                    <a:pos x="T0" y="T1"/>
                  </a:cxn>
                  <a:cxn ang="0">
                    <a:pos x="T2" y="T3"/>
                  </a:cxn>
                  <a:cxn ang="0">
                    <a:pos x="T4" y="T5"/>
                  </a:cxn>
                  <a:cxn ang="0">
                    <a:pos x="T6" y="T7"/>
                  </a:cxn>
                  <a:cxn ang="0">
                    <a:pos x="T8" y="T9"/>
                  </a:cxn>
                  <a:cxn ang="0">
                    <a:pos x="T10" y="T11"/>
                  </a:cxn>
                  <a:cxn ang="0">
                    <a:pos x="T12" y="T13"/>
                  </a:cxn>
                </a:cxnLst>
                <a:rect l="0" t="0" r="r" b="b"/>
                <a:pathLst>
                  <a:path w="447" h="435">
                    <a:moveTo>
                      <a:pt x="227" y="210"/>
                    </a:moveTo>
                    <a:cubicBezTo>
                      <a:pt x="298" y="210"/>
                      <a:pt x="366" y="210"/>
                      <a:pt x="434" y="210"/>
                    </a:cubicBezTo>
                    <a:cubicBezTo>
                      <a:pt x="447" y="260"/>
                      <a:pt x="401" y="347"/>
                      <a:pt x="342" y="386"/>
                    </a:cubicBezTo>
                    <a:cubicBezTo>
                      <a:pt x="267" y="435"/>
                      <a:pt x="169" y="431"/>
                      <a:pt x="98" y="375"/>
                    </a:cubicBezTo>
                    <a:cubicBezTo>
                      <a:pt x="28" y="320"/>
                      <a:pt x="0" y="224"/>
                      <a:pt x="31" y="140"/>
                    </a:cubicBezTo>
                    <a:cubicBezTo>
                      <a:pt x="60" y="57"/>
                      <a:pt x="141" y="0"/>
                      <a:pt x="227" y="2"/>
                    </a:cubicBezTo>
                    <a:cubicBezTo>
                      <a:pt x="227" y="71"/>
                      <a:pt x="227" y="140"/>
                      <a:pt x="227" y="210"/>
                    </a:cubicBezTo>
                    <a:close/>
                  </a:path>
                </a:pathLst>
              </a:custGeom>
              <a:solidFill>
                <a:srgbClr val="FFFFFF"/>
              </a:solidFill>
              <a:ln>
                <a:noFill/>
              </a:ln>
            </p:spPr>
            <p:txBody>
              <a:bodyPr vert="horz" wrap="square" lIns="91440" tIns="45720" rIns="91440" bIns="45720" numCol="1" anchor="t" anchorCtr="0" compatLnSpc="1"/>
              <a:lstStyle/>
              <a:p>
                <a:endParaRPr lang="zh-HK" altLang="en-US"/>
              </a:p>
            </p:txBody>
          </p:sp>
          <p:sp>
            <p:nvSpPr>
              <p:cNvPr id="30" name="Freeform 44"/>
              <p:cNvSpPr/>
              <p:nvPr/>
            </p:nvSpPr>
            <p:spPr bwMode="auto">
              <a:xfrm>
                <a:off x="7468932" y="2901909"/>
                <a:ext cx="404813" cy="77787"/>
              </a:xfrm>
              <a:custGeom>
                <a:avLst/>
                <a:gdLst>
                  <a:gd name="T0" fmla="*/ 0 w 346"/>
                  <a:gd name="T1" fmla="*/ 67 h 67"/>
                  <a:gd name="T2" fmla="*/ 0 w 346"/>
                  <a:gd name="T3" fmla="*/ 0 h 67"/>
                  <a:gd name="T4" fmla="*/ 346 w 346"/>
                  <a:gd name="T5" fmla="*/ 0 h 67"/>
                  <a:gd name="T6" fmla="*/ 346 w 346"/>
                  <a:gd name="T7" fmla="*/ 67 h 67"/>
                  <a:gd name="T8" fmla="*/ 0 w 346"/>
                  <a:gd name="T9" fmla="*/ 67 h 67"/>
                </a:gdLst>
                <a:ahLst/>
                <a:cxnLst>
                  <a:cxn ang="0">
                    <a:pos x="T0" y="T1"/>
                  </a:cxn>
                  <a:cxn ang="0">
                    <a:pos x="T2" y="T3"/>
                  </a:cxn>
                  <a:cxn ang="0">
                    <a:pos x="T4" y="T5"/>
                  </a:cxn>
                  <a:cxn ang="0">
                    <a:pos x="T6" y="T7"/>
                  </a:cxn>
                  <a:cxn ang="0">
                    <a:pos x="T8" y="T9"/>
                  </a:cxn>
                </a:cxnLst>
                <a:rect l="0" t="0" r="r" b="b"/>
                <a:pathLst>
                  <a:path w="346" h="67">
                    <a:moveTo>
                      <a:pt x="0" y="67"/>
                    </a:moveTo>
                    <a:cubicBezTo>
                      <a:pt x="0" y="45"/>
                      <a:pt x="0" y="23"/>
                      <a:pt x="0" y="0"/>
                    </a:cubicBezTo>
                    <a:cubicBezTo>
                      <a:pt x="115" y="0"/>
                      <a:pt x="230" y="0"/>
                      <a:pt x="346" y="0"/>
                    </a:cubicBezTo>
                    <a:cubicBezTo>
                      <a:pt x="346" y="22"/>
                      <a:pt x="346" y="44"/>
                      <a:pt x="346" y="67"/>
                    </a:cubicBezTo>
                    <a:cubicBezTo>
                      <a:pt x="231" y="67"/>
                      <a:pt x="115" y="67"/>
                      <a:pt x="0" y="67"/>
                    </a:cubicBezTo>
                    <a:close/>
                  </a:path>
                </a:pathLst>
              </a:custGeom>
              <a:solidFill>
                <a:srgbClr val="FFFFFF"/>
              </a:solidFill>
              <a:ln>
                <a:noFill/>
              </a:ln>
            </p:spPr>
            <p:txBody>
              <a:bodyPr vert="horz" wrap="square" lIns="91440" tIns="45720" rIns="91440" bIns="45720" numCol="1" anchor="t" anchorCtr="0" compatLnSpc="1"/>
              <a:lstStyle/>
              <a:p>
                <a:endParaRPr lang="zh-HK" altLang="en-US"/>
              </a:p>
            </p:txBody>
          </p:sp>
          <p:sp>
            <p:nvSpPr>
              <p:cNvPr id="31" name="Freeform 45"/>
              <p:cNvSpPr/>
              <p:nvPr/>
            </p:nvSpPr>
            <p:spPr bwMode="auto">
              <a:xfrm>
                <a:off x="7468932" y="3144796"/>
                <a:ext cx="404813" cy="79375"/>
              </a:xfrm>
              <a:custGeom>
                <a:avLst/>
                <a:gdLst>
                  <a:gd name="T0" fmla="*/ 346 w 346"/>
                  <a:gd name="T1" fmla="*/ 68 h 68"/>
                  <a:gd name="T2" fmla="*/ 0 w 346"/>
                  <a:gd name="T3" fmla="*/ 68 h 68"/>
                  <a:gd name="T4" fmla="*/ 0 w 346"/>
                  <a:gd name="T5" fmla="*/ 0 h 68"/>
                  <a:gd name="T6" fmla="*/ 346 w 346"/>
                  <a:gd name="T7" fmla="*/ 0 h 68"/>
                  <a:gd name="T8" fmla="*/ 346 w 346"/>
                  <a:gd name="T9" fmla="*/ 68 h 68"/>
                </a:gdLst>
                <a:ahLst/>
                <a:cxnLst>
                  <a:cxn ang="0">
                    <a:pos x="T0" y="T1"/>
                  </a:cxn>
                  <a:cxn ang="0">
                    <a:pos x="T2" y="T3"/>
                  </a:cxn>
                  <a:cxn ang="0">
                    <a:pos x="T4" y="T5"/>
                  </a:cxn>
                  <a:cxn ang="0">
                    <a:pos x="T6" y="T7"/>
                  </a:cxn>
                  <a:cxn ang="0">
                    <a:pos x="T8" y="T9"/>
                  </a:cxn>
                </a:cxnLst>
                <a:rect l="0" t="0" r="r" b="b"/>
                <a:pathLst>
                  <a:path w="346" h="68">
                    <a:moveTo>
                      <a:pt x="346" y="68"/>
                    </a:moveTo>
                    <a:cubicBezTo>
                      <a:pt x="230" y="68"/>
                      <a:pt x="116" y="68"/>
                      <a:pt x="0" y="68"/>
                    </a:cubicBezTo>
                    <a:cubicBezTo>
                      <a:pt x="0" y="45"/>
                      <a:pt x="0" y="23"/>
                      <a:pt x="0" y="0"/>
                    </a:cubicBezTo>
                    <a:cubicBezTo>
                      <a:pt x="115" y="0"/>
                      <a:pt x="230" y="0"/>
                      <a:pt x="346" y="0"/>
                    </a:cubicBezTo>
                    <a:cubicBezTo>
                      <a:pt x="346" y="22"/>
                      <a:pt x="346" y="45"/>
                      <a:pt x="346" y="68"/>
                    </a:cubicBezTo>
                    <a:close/>
                  </a:path>
                </a:pathLst>
              </a:custGeom>
              <a:solidFill>
                <a:srgbClr val="FFFFFF"/>
              </a:solidFill>
              <a:ln>
                <a:noFill/>
              </a:ln>
            </p:spPr>
            <p:txBody>
              <a:bodyPr vert="horz" wrap="square" lIns="91440" tIns="45720" rIns="91440" bIns="45720" numCol="1" anchor="t" anchorCtr="0" compatLnSpc="1"/>
              <a:lstStyle/>
              <a:p>
                <a:endParaRPr lang="zh-HK" altLang="en-US"/>
              </a:p>
            </p:txBody>
          </p:sp>
        </p:grpSp>
      </p:grpSp>
      <p:grpSp>
        <p:nvGrpSpPr>
          <p:cNvPr id="34" name="组合 33"/>
          <p:cNvGrpSpPr/>
          <p:nvPr/>
        </p:nvGrpSpPr>
        <p:grpSpPr>
          <a:xfrm>
            <a:off x="8761927" y="5278549"/>
            <a:ext cx="860611" cy="860608"/>
            <a:chOff x="10851778" y="914403"/>
            <a:chExt cx="860610" cy="860608"/>
          </a:xfrm>
        </p:grpSpPr>
        <p:grpSp>
          <p:nvGrpSpPr>
            <p:cNvPr id="35" name="组合 34"/>
            <p:cNvGrpSpPr/>
            <p:nvPr/>
          </p:nvGrpSpPr>
          <p:grpSpPr>
            <a:xfrm>
              <a:off x="10851778" y="914403"/>
              <a:ext cx="860610" cy="860608"/>
              <a:chOff x="10851778" y="914403"/>
              <a:chExt cx="860610" cy="860608"/>
            </a:xfrm>
          </p:grpSpPr>
          <p:sp>
            <p:nvSpPr>
              <p:cNvPr id="43" name="椭圆 42"/>
              <p:cNvSpPr/>
              <p:nvPr/>
            </p:nvSpPr>
            <p:spPr>
              <a:xfrm>
                <a:off x="10947307" y="1009931"/>
                <a:ext cx="669551" cy="669551"/>
              </a:xfrm>
              <a:prstGeom prst="ellipse">
                <a:avLst/>
              </a:prstGeom>
              <a:solidFill>
                <a:srgbClr val="2E75B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44" name="椭圆 43"/>
              <p:cNvSpPr/>
              <p:nvPr/>
            </p:nvSpPr>
            <p:spPr>
              <a:xfrm>
                <a:off x="10851778" y="914403"/>
                <a:ext cx="860610" cy="86060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grpSp>
          <p:nvGrpSpPr>
            <p:cNvPr id="36" name="组合 35"/>
            <p:cNvGrpSpPr/>
            <p:nvPr/>
          </p:nvGrpSpPr>
          <p:grpSpPr>
            <a:xfrm>
              <a:off x="11092383" y="1132843"/>
              <a:ext cx="379400" cy="423728"/>
              <a:chOff x="6652957" y="2328821"/>
              <a:chExt cx="1385887" cy="1547812"/>
            </a:xfrm>
          </p:grpSpPr>
          <p:sp>
            <p:nvSpPr>
              <p:cNvPr id="37" name="Freeform 38"/>
              <p:cNvSpPr>
                <a:spLocks noEditPoints="1"/>
              </p:cNvSpPr>
              <p:nvPr/>
            </p:nvSpPr>
            <p:spPr bwMode="auto">
              <a:xfrm>
                <a:off x="6654544" y="2328821"/>
                <a:ext cx="1384300" cy="1139825"/>
              </a:xfrm>
              <a:custGeom>
                <a:avLst/>
                <a:gdLst>
                  <a:gd name="T0" fmla="*/ 594 w 1187"/>
                  <a:gd name="T1" fmla="*/ 1 h 978"/>
                  <a:gd name="T2" fmla="*/ 1038 w 1187"/>
                  <a:gd name="T3" fmla="*/ 1 h 978"/>
                  <a:gd name="T4" fmla="*/ 1086 w 1187"/>
                  <a:gd name="T5" fmla="*/ 7 h 978"/>
                  <a:gd name="T6" fmla="*/ 1186 w 1187"/>
                  <a:gd name="T7" fmla="*/ 133 h 978"/>
                  <a:gd name="T8" fmla="*/ 1186 w 1187"/>
                  <a:gd name="T9" fmla="*/ 252 h 978"/>
                  <a:gd name="T10" fmla="*/ 1186 w 1187"/>
                  <a:gd name="T11" fmla="*/ 832 h 978"/>
                  <a:gd name="T12" fmla="*/ 1178 w 1187"/>
                  <a:gd name="T13" fmla="*/ 888 h 978"/>
                  <a:gd name="T14" fmla="*/ 1067 w 1187"/>
                  <a:gd name="T15" fmla="*/ 976 h 978"/>
                  <a:gd name="T16" fmla="*/ 1037 w 1187"/>
                  <a:gd name="T17" fmla="*/ 978 h 978"/>
                  <a:gd name="T18" fmla="*/ 151 w 1187"/>
                  <a:gd name="T19" fmla="*/ 978 h 978"/>
                  <a:gd name="T20" fmla="*/ 96 w 1187"/>
                  <a:gd name="T21" fmla="*/ 970 h 978"/>
                  <a:gd name="T22" fmla="*/ 1 w 1187"/>
                  <a:gd name="T23" fmla="*/ 845 h 978"/>
                  <a:gd name="T24" fmla="*/ 1 w 1187"/>
                  <a:gd name="T25" fmla="*/ 689 h 978"/>
                  <a:gd name="T26" fmla="*/ 1 w 1187"/>
                  <a:gd name="T27" fmla="*/ 148 h 978"/>
                  <a:gd name="T28" fmla="*/ 26 w 1187"/>
                  <a:gd name="T29" fmla="*/ 56 h 978"/>
                  <a:gd name="T30" fmla="*/ 144 w 1187"/>
                  <a:gd name="T31" fmla="*/ 1 h 978"/>
                  <a:gd name="T32" fmla="*/ 462 w 1187"/>
                  <a:gd name="T33" fmla="*/ 1 h 978"/>
                  <a:gd name="T34" fmla="*/ 594 w 1187"/>
                  <a:gd name="T35" fmla="*/ 1 h 978"/>
                  <a:gd name="T36" fmla="*/ 593 w 1187"/>
                  <a:gd name="T37" fmla="*/ 908 h 978"/>
                  <a:gd name="T38" fmla="*/ 1036 w 1187"/>
                  <a:gd name="T39" fmla="*/ 908 h 978"/>
                  <a:gd name="T40" fmla="*/ 1117 w 1187"/>
                  <a:gd name="T41" fmla="*/ 826 h 978"/>
                  <a:gd name="T42" fmla="*/ 1117 w 1187"/>
                  <a:gd name="T43" fmla="*/ 168 h 978"/>
                  <a:gd name="T44" fmla="*/ 1116 w 1187"/>
                  <a:gd name="T45" fmla="*/ 138 h 978"/>
                  <a:gd name="T46" fmla="*/ 1061 w 1187"/>
                  <a:gd name="T47" fmla="*/ 72 h 978"/>
                  <a:gd name="T48" fmla="*/ 1035 w 1187"/>
                  <a:gd name="T49" fmla="*/ 70 h 978"/>
                  <a:gd name="T50" fmla="*/ 154 w 1187"/>
                  <a:gd name="T51" fmla="*/ 70 h 978"/>
                  <a:gd name="T52" fmla="*/ 70 w 1187"/>
                  <a:gd name="T53" fmla="*/ 153 h 978"/>
                  <a:gd name="T54" fmla="*/ 70 w 1187"/>
                  <a:gd name="T55" fmla="*/ 790 h 978"/>
                  <a:gd name="T56" fmla="*/ 71 w 1187"/>
                  <a:gd name="T57" fmla="*/ 841 h 978"/>
                  <a:gd name="T58" fmla="*/ 125 w 1187"/>
                  <a:gd name="T59" fmla="*/ 906 h 978"/>
                  <a:gd name="T60" fmla="*/ 152 w 1187"/>
                  <a:gd name="T61" fmla="*/ 908 h 978"/>
                  <a:gd name="T62" fmla="*/ 593 w 1187"/>
                  <a:gd name="T63" fmla="*/ 908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7" h="978">
                    <a:moveTo>
                      <a:pt x="594" y="1"/>
                    </a:moveTo>
                    <a:cubicBezTo>
                      <a:pt x="742" y="1"/>
                      <a:pt x="890" y="1"/>
                      <a:pt x="1038" y="1"/>
                    </a:cubicBezTo>
                    <a:cubicBezTo>
                      <a:pt x="1054" y="1"/>
                      <a:pt x="1071" y="3"/>
                      <a:pt x="1086" y="7"/>
                    </a:cubicBezTo>
                    <a:cubicBezTo>
                      <a:pt x="1149" y="23"/>
                      <a:pt x="1185" y="69"/>
                      <a:pt x="1186" y="133"/>
                    </a:cubicBezTo>
                    <a:cubicBezTo>
                      <a:pt x="1187" y="173"/>
                      <a:pt x="1186" y="212"/>
                      <a:pt x="1186" y="252"/>
                    </a:cubicBezTo>
                    <a:cubicBezTo>
                      <a:pt x="1186" y="445"/>
                      <a:pt x="1186" y="639"/>
                      <a:pt x="1186" y="832"/>
                    </a:cubicBezTo>
                    <a:cubicBezTo>
                      <a:pt x="1186" y="851"/>
                      <a:pt x="1184" y="870"/>
                      <a:pt x="1178" y="888"/>
                    </a:cubicBezTo>
                    <a:cubicBezTo>
                      <a:pt x="1161" y="942"/>
                      <a:pt x="1120" y="966"/>
                      <a:pt x="1067" y="976"/>
                    </a:cubicBezTo>
                    <a:cubicBezTo>
                      <a:pt x="1057" y="977"/>
                      <a:pt x="1047" y="978"/>
                      <a:pt x="1037" y="978"/>
                    </a:cubicBezTo>
                    <a:cubicBezTo>
                      <a:pt x="742" y="978"/>
                      <a:pt x="446" y="978"/>
                      <a:pt x="151" y="978"/>
                    </a:cubicBezTo>
                    <a:cubicBezTo>
                      <a:pt x="133" y="978"/>
                      <a:pt x="114" y="975"/>
                      <a:pt x="96" y="970"/>
                    </a:cubicBezTo>
                    <a:cubicBezTo>
                      <a:pt x="36" y="953"/>
                      <a:pt x="2" y="908"/>
                      <a:pt x="1" y="845"/>
                    </a:cubicBezTo>
                    <a:cubicBezTo>
                      <a:pt x="0" y="793"/>
                      <a:pt x="1" y="741"/>
                      <a:pt x="1" y="689"/>
                    </a:cubicBezTo>
                    <a:cubicBezTo>
                      <a:pt x="1" y="509"/>
                      <a:pt x="1" y="328"/>
                      <a:pt x="1" y="148"/>
                    </a:cubicBezTo>
                    <a:cubicBezTo>
                      <a:pt x="1" y="115"/>
                      <a:pt x="5" y="83"/>
                      <a:pt x="26" y="56"/>
                    </a:cubicBezTo>
                    <a:cubicBezTo>
                      <a:pt x="55" y="17"/>
                      <a:pt x="97" y="1"/>
                      <a:pt x="144" y="1"/>
                    </a:cubicBezTo>
                    <a:cubicBezTo>
                      <a:pt x="250" y="0"/>
                      <a:pt x="356" y="1"/>
                      <a:pt x="462" y="1"/>
                    </a:cubicBezTo>
                    <a:cubicBezTo>
                      <a:pt x="506" y="1"/>
                      <a:pt x="550" y="1"/>
                      <a:pt x="594" y="1"/>
                    </a:cubicBezTo>
                    <a:close/>
                    <a:moveTo>
                      <a:pt x="593" y="908"/>
                    </a:moveTo>
                    <a:cubicBezTo>
                      <a:pt x="741" y="908"/>
                      <a:pt x="888" y="908"/>
                      <a:pt x="1036" y="908"/>
                    </a:cubicBezTo>
                    <a:cubicBezTo>
                      <a:pt x="1092" y="908"/>
                      <a:pt x="1117" y="884"/>
                      <a:pt x="1117" y="826"/>
                    </a:cubicBezTo>
                    <a:cubicBezTo>
                      <a:pt x="1117" y="607"/>
                      <a:pt x="1117" y="388"/>
                      <a:pt x="1117" y="168"/>
                    </a:cubicBezTo>
                    <a:cubicBezTo>
                      <a:pt x="1117" y="158"/>
                      <a:pt x="1117" y="148"/>
                      <a:pt x="1116" y="138"/>
                    </a:cubicBezTo>
                    <a:cubicBezTo>
                      <a:pt x="1115" y="102"/>
                      <a:pt x="1096" y="80"/>
                      <a:pt x="1061" y="72"/>
                    </a:cubicBezTo>
                    <a:cubicBezTo>
                      <a:pt x="1052" y="71"/>
                      <a:pt x="1044" y="70"/>
                      <a:pt x="1035" y="70"/>
                    </a:cubicBezTo>
                    <a:cubicBezTo>
                      <a:pt x="741" y="70"/>
                      <a:pt x="448" y="70"/>
                      <a:pt x="154" y="70"/>
                    </a:cubicBezTo>
                    <a:cubicBezTo>
                      <a:pt x="95" y="70"/>
                      <a:pt x="70" y="94"/>
                      <a:pt x="70" y="153"/>
                    </a:cubicBezTo>
                    <a:cubicBezTo>
                      <a:pt x="70" y="365"/>
                      <a:pt x="70" y="577"/>
                      <a:pt x="70" y="790"/>
                    </a:cubicBezTo>
                    <a:cubicBezTo>
                      <a:pt x="70" y="807"/>
                      <a:pt x="70" y="824"/>
                      <a:pt x="71" y="841"/>
                    </a:cubicBezTo>
                    <a:cubicBezTo>
                      <a:pt x="72" y="876"/>
                      <a:pt x="92" y="900"/>
                      <a:pt x="125" y="906"/>
                    </a:cubicBezTo>
                    <a:cubicBezTo>
                      <a:pt x="134" y="908"/>
                      <a:pt x="143" y="908"/>
                      <a:pt x="152" y="908"/>
                    </a:cubicBezTo>
                    <a:cubicBezTo>
                      <a:pt x="299" y="908"/>
                      <a:pt x="446" y="908"/>
                      <a:pt x="593" y="908"/>
                    </a:cubicBezTo>
                    <a:close/>
                  </a:path>
                </a:pathLst>
              </a:custGeom>
              <a:solidFill>
                <a:srgbClr val="FFFFFF"/>
              </a:solidFill>
              <a:ln>
                <a:noFill/>
              </a:ln>
            </p:spPr>
            <p:txBody>
              <a:bodyPr vert="horz" wrap="square" lIns="91440" tIns="45720" rIns="91440" bIns="45720" numCol="1" anchor="t" anchorCtr="0" compatLnSpc="1"/>
              <a:lstStyle/>
              <a:p>
                <a:endParaRPr lang="zh-HK" altLang="en-US"/>
              </a:p>
            </p:txBody>
          </p:sp>
          <p:sp>
            <p:nvSpPr>
              <p:cNvPr id="38" name="Freeform 39"/>
              <p:cNvSpPr/>
              <p:nvPr/>
            </p:nvSpPr>
            <p:spPr bwMode="auto">
              <a:xfrm>
                <a:off x="6652957" y="3551196"/>
                <a:ext cx="1384300" cy="325437"/>
              </a:xfrm>
              <a:custGeom>
                <a:avLst/>
                <a:gdLst>
                  <a:gd name="T0" fmla="*/ 533 w 1187"/>
                  <a:gd name="T1" fmla="*/ 69 h 279"/>
                  <a:gd name="T2" fmla="*/ 442 w 1187"/>
                  <a:gd name="T3" fmla="*/ 69 h 279"/>
                  <a:gd name="T4" fmla="*/ 36 w 1187"/>
                  <a:gd name="T5" fmla="*/ 69 h 279"/>
                  <a:gd name="T6" fmla="*/ 2 w 1187"/>
                  <a:gd name="T7" fmla="*/ 42 h 279"/>
                  <a:gd name="T8" fmla="*/ 32 w 1187"/>
                  <a:gd name="T9" fmla="*/ 0 h 279"/>
                  <a:gd name="T10" fmla="*/ 44 w 1187"/>
                  <a:gd name="T11" fmla="*/ 0 h 279"/>
                  <a:gd name="T12" fmla="*/ 1146 w 1187"/>
                  <a:gd name="T13" fmla="*/ 0 h 279"/>
                  <a:gd name="T14" fmla="*/ 1187 w 1187"/>
                  <a:gd name="T15" fmla="*/ 38 h 279"/>
                  <a:gd name="T16" fmla="*/ 1155 w 1187"/>
                  <a:gd name="T17" fmla="*/ 69 h 279"/>
                  <a:gd name="T18" fmla="*/ 722 w 1187"/>
                  <a:gd name="T19" fmla="*/ 69 h 279"/>
                  <a:gd name="T20" fmla="*/ 702 w 1187"/>
                  <a:gd name="T21" fmla="*/ 69 h 279"/>
                  <a:gd name="T22" fmla="*/ 848 w 1187"/>
                  <a:gd name="T23" fmla="*/ 279 h 279"/>
                  <a:gd name="T24" fmla="*/ 781 w 1187"/>
                  <a:gd name="T25" fmla="*/ 278 h 279"/>
                  <a:gd name="T26" fmla="*/ 770 w 1187"/>
                  <a:gd name="T27" fmla="*/ 267 h 279"/>
                  <a:gd name="T28" fmla="*/ 639 w 1187"/>
                  <a:gd name="T29" fmla="*/ 80 h 279"/>
                  <a:gd name="T30" fmla="*/ 596 w 1187"/>
                  <a:gd name="T31" fmla="*/ 81 h 279"/>
                  <a:gd name="T32" fmla="*/ 464 w 1187"/>
                  <a:gd name="T33" fmla="*/ 269 h 279"/>
                  <a:gd name="T34" fmla="*/ 445 w 1187"/>
                  <a:gd name="T35" fmla="*/ 279 h 279"/>
                  <a:gd name="T36" fmla="*/ 387 w 1187"/>
                  <a:gd name="T37" fmla="*/ 279 h 279"/>
                  <a:gd name="T38" fmla="*/ 533 w 1187"/>
                  <a:gd name="T39" fmla="*/ 6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7" h="279">
                    <a:moveTo>
                      <a:pt x="533" y="69"/>
                    </a:moveTo>
                    <a:cubicBezTo>
                      <a:pt x="500" y="69"/>
                      <a:pt x="471" y="69"/>
                      <a:pt x="442" y="69"/>
                    </a:cubicBezTo>
                    <a:cubicBezTo>
                      <a:pt x="307" y="69"/>
                      <a:pt x="172" y="69"/>
                      <a:pt x="36" y="69"/>
                    </a:cubicBezTo>
                    <a:cubicBezTo>
                      <a:pt x="14" y="69"/>
                      <a:pt x="4" y="61"/>
                      <a:pt x="2" y="42"/>
                    </a:cubicBezTo>
                    <a:cubicBezTo>
                      <a:pt x="0" y="20"/>
                      <a:pt x="12" y="3"/>
                      <a:pt x="32" y="0"/>
                    </a:cubicBezTo>
                    <a:cubicBezTo>
                      <a:pt x="35" y="0"/>
                      <a:pt x="40" y="0"/>
                      <a:pt x="44" y="0"/>
                    </a:cubicBezTo>
                    <a:cubicBezTo>
                      <a:pt x="411" y="0"/>
                      <a:pt x="779" y="0"/>
                      <a:pt x="1146" y="0"/>
                    </a:cubicBezTo>
                    <a:cubicBezTo>
                      <a:pt x="1173" y="0"/>
                      <a:pt x="1187" y="13"/>
                      <a:pt x="1187" y="38"/>
                    </a:cubicBezTo>
                    <a:cubicBezTo>
                      <a:pt x="1187" y="59"/>
                      <a:pt x="1176" y="69"/>
                      <a:pt x="1155" y="69"/>
                    </a:cubicBezTo>
                    <a:cubicBezTo>
                      <a:pt x="1011" y="69"/>
                      <a:pt x="866" y="69"/>
                      <a:pt x="722" y="69"/>
                    </a:cubicBezTo>
                    <a:cubicBezTo>
                      <a:pt x="716" y="69"/>
                      <a:pt x="711" y="69"/>
                      <a:pt x="702" y="69"/>
                    </a:cubicBezTo>
                    <a:cubicBezTo>
                      <a:pt x="751" y="140"/>
                      <a:pt x="799" y="208"/>
                      <a:pt x="848" y="279"/>
                    </a:cubicBezTo>
                    <a:cubicBezTo>
                      <a:pt x="824" y="279"/>
                      <a:pt x="803" y="279"/>
                      <a:pt x="781" y="278"/>
                    </a:cubicBezTo>
                    <a:cubicBezTo>
                      <a:pt x="777" y="278"/>
                      <a:pt x="773" y="271"/>
                      <a:pt x="770" y="267"/>
                    </a:cubicBezTo>
                    <a:cubicBezTo>
                      <a:pt x="726" y="205"/>
                      <a:pt x="683" y="143"/>
                      <a:pt x="639" y="80"/>
                    </a:cubicBezTo>
                    <a:cubicBezTo>
                      <a:pt x="628" y="64"/>
                      <a:pt x="608" y="64"/>
                      <a:pt x="596" y="81"/>
                    </a:cubicBezTo>
                    <a:cubicBezTo>
                      <a:pt x="552" y="143"/>
                      <a:pt x="508" y="206"/>
                      <a:pt x="464" y="269"/>
                    </a:cubicBezTo>
                    <a:cubicBezTo>
                      <a:pt x="459" y="276"/>
                      <a:pt x="454" y="279"/>
                      <a:pt x="445" y="279"/>
                    </a:cubicBezTo>
                    <a:cubicBezTo>
                      <a:pt x="427" y="278"/>
                      <a:pt x="408" y="279"/>
                      <a:pt x="387" y="279"/>
                    </a:cubicBezTo>
                    <a:cubicBezTo>
                      <a:pt x="436" y="208"/>
                      <a:pt x="484" y="140"/>
                      <a:pt x="533" y="69"/>
                    </a:cubicBezTo>
                    <a:close/>
                  </a:path>
                </a:pathLst>
              </a:custGeom>
              <a:solidFill>
                <a:srgbClr val="FFFFFF"/>
              </a:solidFill>
              <a:ln>
                <a:noFill/>
              </a:ln>
            </p:spPr>
            <p:txBody>
              <a:bodyPr vert="horz" wrap="square" lIns="91440" tIns="45720" rIns="91440" bIns="45720" numCol="1" anchor="t" anchorCtr="0" compatLnSpc="1"/>
              <a:lstStyle/>
              <a:p>
                <a:endParaRPr lang="zh-HK" altLang="en-US"/>
              </a:p>
            </p:txBody>
          </p:sp>
          <p:sp>
            <p:nvSpPr>
              <p:cNvPr id="39" name="Freeform 42"/>
              <p:cNvSpPr/>
              <p:nvPr/>
            </p:nvSpPr>
            <p:spPr bwMode="auto">
              <a:xfrm>
                <a:off x="6819644" y="2493921"/>
                <a:ext cx="1054100" cy="160337"/>
              </a:xfrm>
              <a:custGeom>
                <a:avLst/>
                <a:gdLst>
                  <a:gd name="T0" fmla="*/ 904 w 904"/>
                  <a:gd name="T1" fmla="*/ 0 h 138"/>
                  <a:gd name="T2" fmla="*/ 904 w 904"/>
                  <a:gd name="T3" fmla="*/ 138 h 138"/>
                  <a:gd name="T4" fmla="*/ 0 w 904"/>
                  <a:gd name="T5" fmla="*/ 138 h 138"/>
                  <a:gd name="T6" fmla="*/ 0 w 904"/>
                  <a:gd name="T7" fmla="*/ 0 h 138"/>
                  <a:gd name="T8" fmla="*/ 904 w 904"/>
                  <a:gd name="T9" fmla="*/ 0 h 138"/>
                </a:gdLst>
                <a:ahLst/>
                <a:cxnLst>
                  <a:cxn ang="0">
                    <a:pos x="T0" y="T1"/>
                  </a:cxn>
                  <a:cxn ang="0">
                    <a:pos x="T2" y="T3"/>
                  </a:cxn>
                  <a:cxn ang="0">
                    <a:pos x="T4" y="T5"/>
                  </a:cxn>
                  <a:cxn ang="0">
                    <a:pos x="T6" y="T7"/>
                  </a:cxn>
                  <a:cxn ang="0">
                    <a:pos x="T8" y="T9"/>
                  </a:cxn>
                </a:cxnLst>
                <a:rect l="0" t="0" r="r" b="b"/>
                <a:pathLst>
                  <a:path w="904" h="138">
                    <a:moveTo>
                      <a:pt x="904" y="0"/>
                    </a:moveTo>
                    <a:cubicBezTo>
                      <a:pt x="904" y="47"/>
                      <a:pt x="904" y="92"/>
                      <a:pt x="904" y="138"/>
                    </a:cubicBezTo>
                    <a:cubicBezTo>
                      <a:pt x="602" y="138"/>
                      <a:pt x="302" y="138"/>
                      <a:pt x="0" y="138"/>
                    </a:cubicBezTo>
                    <a:cubicBezTo>
                      <a:pt x="0" y="93"/>
                      <a:pt x="0" y="47"/>
                      <a:pt x="0" y="0"/>
                    </a:cubicBezTo>
                    <a:cubicBezTo>
                      <a:pt x="301" y="0"/>
                      <a:pt x="601" y="0"/>
                      <a:pt x="904" y="0"/>
                    </a:cubicBezTo>
                    <a:close/>
                  </a:path>
                </a:pathLst>
              </a:custGeom>
              <a:solidFill>
                <a:srgbClr val="FFFFFF"/>
              </a:solidFill>
              <a:ln>
                <a:noFill/>
              </a:ln>
            </p:spPr>
            <p:txBody>
              <a:bodyPr vert="horz" wrap="square" lIns="91440" tIns="45720" rIns="91440" bIns="45720" numCol="1" anchor="t" anchorCtr="0" compatLnSpc="1"/>
              <a:lstStyle/>
              <a:p>
                <a:endParaRPr lang="zh-HK" altLang="en-US"/>
              </a:p>
            </p:txBody>
          </p:sp>
          <p:sp>
            <p:nvSpPr>
              <p:cNvPr id="40" name="Freeform 43"/>
              <p:cNvSpPr/>
              <p:nvPr/>
            </p:nvSpPr>
            <p:spPr bwMode="auto">
              <a:xfrm>
                <a:off x="6797419" y="2816184"/>
                <a:ext cx="520700" cy="508000"/>
              </a:xfrm>
              <a:custGeom>
                <a:avLst/>
                <a:gdLst>
                  <a:gd name="T0" fmla="*/ 227 w 447"/>
                  <a:gd name="T1" fmla="*/ 210 h 435"/>
                  <a:gd name="T2" fmla="*/ 434 w 447"/>
                  <a:gd name="T3" fmla="*/ 210 h 435"/>
                  <a:gd name="T4" fmla="*/ 342 w 447"/>
                  <a:gd name="T5" fmla="*/ 386 h 435"/>
                  <a:gd name="T6" fmla="*/ 98 w 447"/>
                  <a:gd name="T7" fmla="*/ 375 h 435"/>
                  <a:gd name="T8" fmla="*/ 31 w 447"/>
                  <a:gd name="T9" fmla="*/ 140 h 435"/>
                  <a:gd name="T10" fmla="*/ 227 w 447"/>
                  <a:gd name="T11" fmla="*/ 2 h 435"/>
                  <a:gd name="T12" fmla="*/ 227 w 447"/>
                  <a:gd name="T13" fmla="*/ 210 h 435"/>
                </a:gdLst>
                <a:ahLst/>
                <a:cxnLst>
                  <a:cxn ang="0">
                    <a:pos x="T0" y="T1"/>
                  </a:cxn>
                  <a:cxn ang="0">
                    <a:pos x="T2" y="T3"/>
                  </a:cxn>
                  <a:cxn ang="0">
                    <a:pos x="T4" y="T5"/>
                  </a:cxn>
                  <a:cxn ang="0">
                    <a:pos x="T6" y="T7"/>
                  </a:cxn>
                  <a:cxn ang="0">
                    <a:pos x="T8" y="T9"/>
                  </a:cxn>
                  <a:cxn ang="0">
                    <a:pos x="T10" y="T11"/>
                  </a:cxn>
                  <a:cxn ang="0">
                    <a:pos x="T12" y="T13"/>
                  </a:cxn>
                </a:cxnLst>
                <a:rect l="0" t="0" r="r" b="b"/>
                <a:pathLst>
                  <a:path w="447" h="435">
                    <a:moveTo>
                      <a:pt x="227" y="210"/>
                    </a:moveTo>
                    <a:cubicBezTo>
                      <a:pt x="298" y="210"/>
                      <a:pt x="366" y="210"/>
                      <a:pt x="434" y="210"/>
                    </a:cubicBezTo>
                    <a:cubicBezTo>
                      <a:pt x="447" y="260"/>
                      <a:pt x="401" y="347"/>
                      <a:pt x="342" y="386"/>
                    </a:cubicBezTo>
                    <a:cubicBezTo>
                      <a:pt x="267" y="435"/>
                      <a:pt x="169" y="431"/>
                      <a:pt x="98" y="375"/>
                    </a:cubicBezTo>
                    <a:cubicBezTo>
                      <a:pt x="28" y="320"/>
                      <a:pt x="0" y="224"/>
                      <a:pt x="31" y="140"/>
                    </a:cubicBezTo>
                    <a:cubicBezTo>
                      <a:pt x="60" y="57"/>
                      <a:pt x="141" y="0"/>
                      <a:pt x="227" y="2"/>
                    </a:cubicBezTo>
                    <a:cubicBezTo>
                      <a:pt x="227" y="71"/>
                      <a:pt x="227" y="140"/>
                      <a:pt x="227" y="210"/>
                    </a:cubicBezTo>
                    <a:close/>
                  </a:path>
                </a:pathLst>
              </a:custGeom>
              <a:solidFill>
                <a:srgbClr val="FFFFFF"/>
              </a:solidFill>
              <a:ln>
                <a:noFill/>
              </a:ln>
            </p:spPr>
            <p:txBody>
              <a:bodyPr vert="horz" wrap="square" lIns="91440" tIns="45720" rIns="91440" bIns="45720" numCol="1" anchor="t" anchorCtr="0" compatLnSpc="1"/>
              <a:lstStyle/>
              <a:p>
                <a:endParaRPr lang="zh-HK" altLang="en-US"/>
              </a:p>
            </p:txBody>
          </p:sp>
          <p:sp>
            <p:nvSpPr>
              <p:cNvPr id="41" name="Freeform 44"/>
              <p:cNvSpPr/>
              <p:nvPr/>
            </p:nvSpPr>
            <p:spPr bwMode="auto">
              <a:xfrm>
                <a:off x="7468932" y="2901909"/>
                <a:ext cx="404813" cy="77787"/>
              </a:xfrm>
              <a:custGeom>
                <a:avLst/>
                <a:gdLst>
                  <a:gd name="T0" fmla="*/ 0 w 346"/>
                  <a:gd name="T1" fmla="*/ 67 h 67"/>
                  <a:gd name="T2" fmla="*/ 0 w 346"/>
                  <a:gd name="T3" fmla="*/ 0 h 67"/>
                  <a:gd name="T4" fmla="*/ 346 w 346"/>
                  <a:gd name="T5" fmla="*/ 0 h 67"/>
                  <a:gd name="T6" fmla="*/ 346 w 346"/>
                  <a:gd name="T7" fmla="*/ 67 h 67"/>
                  <a:gd name="T8" fmla="*/ 0 w 346"/>
                  <a:gd name="T9" fmla="*/ 67 h 67"/>
                </a:gdLst>
                <a:ahLst/>
                <a:cxnLst>
                  <a:cxn ang="0">
                    <a:pos x="T0" y="T1"/>
                  </a:cxn>
                  <a:cxn ang="0">
                    <a:pos x="T2" y="T3"/>
                  </a:cxn>
                  <a:cxn ang="0">
                    <a:pos x="T4" y="T5"/>
                  </a:cxn>
                  <a:cxn ang="0">
                    <a:pos x="T6" y="T7"/>
                  </a:cxn>
                  <a:cxn ang="0">
                    <a:pos x="T8" y="T9"/>
                  </a:cxn>
                </a:cxnLst>
                <a:rect l="0" t="0" r="r" b="b"/>
                <a:pathLst>
                  <a:path w="346" h="67">
                    <a:moveTo>
                      <a:pt x="0" y="67"/>
                    </a:moveTo>
                    <a:cubicBezTo>
                      <a:pt x="0" y="45"/>
                      <a:pt x="0" y="23"/>
                      <a:pt x="0" y="0"/>
                    </a:cubicBezTo>
                    <a:cubicBezTo>
                      <a:pt x="115" y="0"/>
                      <a:pt x="230" y="0"/>
                      <a:pt x="346" y="0"/>
                    </a:cubicBezTo>
                    <a:cubicBezTo>
                      <a:pt x="346" y="22"/>
                      <a:pt x="346" y="44"/>
                      <a:pt x="346" y="67"/>
                    </a:cubicBezTo>
                    <a:cubicBezTo>
                      <a:pt x="231" y="67"/>
                      <a:pt x="115" y="67"/>
                      <a:pt x="0" y="67"/>
                    </a:cubicBezTo>
                    <a:close/>
                  </a:path>
                </a:pathLst>
              </a:custGeom>
              <a:solidFill>
                <a:srgbClr val="FFFFFF"/>
              </a:solidFill>
              <a:ln>
                <a:noFill/>
              </a:ln>
            </p:spPr>
            <p:txBody>
              <a:bodyPr vert="horz" wrap="square" lIns="91440" tIns="45720" rIns="91440" bIns="45720" numCol="1" anchor="t" anchorCtr="0" compatLnSpc="1"/>
              <a:lstStyle/>
              <a:p>
                <a:endParaRPr lang="zh-HK" altLang="en-US"/>
              </a:p>
            </p:txBody>
          </p:sp>
          <p:sp>
            <p:nvSpPr>
              <p:cNvPr id="42" name="Freeform 45"/>
              <p:cNvSpPr/>
              <p:nvPr/>
            </p:nvSpPr>
            <p:spPr bwMode="auto">
              <a:xfrm>
                <a:off x="7468932" y="3144796"/>
                <a:ext cx="404813" cy="79375"/>
              </a:xfrm>
              <a:custGeom>
                <a:avLst/>
                <a:gdLst>
                  <a:gd name="T0" fmla="*/ 346 w 346"/>
                  <a:gd name="T1" fmla="*/ 68 h 68"/>
                  <a:gd name="T2" fmla="*/ 0 w 346"/>
                  <a:gd name="T3" fmla="*/ 68 h 68"/>
                  <a:gd name="T4" fmla="*/ 0 w 346"/>
                  <a:gd name="T5" fmla="*/ 0 h 68"/>
                  <a:gd name="T6" fmla="*/ 346 w 346"/>
                  <a:gd name="T7" fmla="*/ 0 h 68"/>
                  <a:gd name="T8" fmla="*/ 346 w 346"/>
                  <a:gd name="T9" fmla="*/ 68 h 68"/>
                </a:gdLst>
                <a:ahLst/>
                <a:cxnLst>
                  <a:cxn ang="0">
                    <a:pos x="T0" y="T1"/>
                  </a:cxn>
                  <a:cxn ang="0">
                    <a:pos x="T2" y="T3"/>
                  </a:cxn>
                  <a:cxn ang="0">
                    <a:pos x="T4" y="T5"/>
                  </a:cxn>
                  <a:cxn ang="0">
                    <a:pos x="T6" y="T7"/>
                  </a:cxn>
                  <a:cxn ang="0">
                    <a:pos x="T8" y="T9"/>
                  </a:cxn>
                </a:cxnLst>
                <a:rect l="0" t="0" r="r" b="b"/>
                <a:pathLst>
                  <a:path w="346" h="68">
                    <a:moveTo>
                      <a:pt x="346" y="68"/>
                    </a:moveTo>
                    <a:cubicBezTo>
                      <a:pt x="230" y="68"/>
                      <a:pt x="116" y="68"/>
                      <a:pt x="0" y="68"/>
                    </a:cubicBezTo>
                    <a:cubicBezTo>
                      <a:pt x="0" y="45"/>
                      <a:pt x="0" y="23"/>
                      <a:pt x="0" y="0"/>
                    </a:cubicBezTo>
                    <a:cubicBezTo>
                      <a:pt x="115" y="0"/>
                      <a:pt x="230" y="0"/>
                      <a:pt x="346" y="0"/>
                    </a:cubicBezTo>
                    <a:cubicBezTo>
                      <a:pt x="346" y="22"/>
                      <a:pt x="346" y="45"/>
                      <a:pt x="346" y="68"/>
                    </a:cubicBezTo>
                    <a:close/>
                  </a:path>
                </a:pathLst>
              </a:custGeom>
              <a:solidFill>
                <a:srgbClr val="FFFFFF"/>
              </a:solidFill>
              <a:ln>
                <a:noFill/>
              </a:ln>
            </p:spPr>
            <p:txBody>
              <a:bodyPr vert="horz" wrap="square" lIns="91440" tIns="45720" rIns="91440" bIns="45720" numCol="1" anchor="t" anchorCtr="0" compatLnSpc="1"/>
              <a:lstStyle/>
              <a:p>
                <a:endParaRPr lang="zh-HK" altLang="en-US"/>
              </a:p>
            </p:txBody>
          </p:sp>
        </p:grpSp>
      </p:grpSp>
      <p:grpSp>
        <p:nvGrpSpPr>
          <p:cNvPr id="45" name="组合 44"/>
          <p:cNvGrpSpPr/>
          <p:nvPr/>
        </p:nvGrpSpPr>
        <p:grpSpPr>
          <a:xfrm>
            <a:off x="1221084" y="4395642"/>
            <a:ext cx="860611" cy="860608"/>
            <a:chOff x="10851778" y="914403"/>
            <a:chExt cx="860610" cy="860608"/>
          </a:xfrm>
        </p:grpSpPr>
        <p:grpSp>
          <p:nvGrpSpPr>
            <p:cNvPr id="46" name="组合 45"/>
            <p:cNvGrpSpPr/>
            <p:nvPr/>
          </p:nvGrpSpPr>
          <p:grpSpPr>
            <a:xfrm>
              <a:off x="10851778" y="914403"/>
              <a:ext cx="860610" cy="860608"/>
              <a:chOff x="10851778" y="914403"/>
              <a:chExt cx="860610" cy="860608"/>
            </a:xfrm>
          </p:grpSpPr>
          <p:sp>
            <p:nvSpPr>
              <p:cNvPr id="54" name="椭圆 53"/>
              <p:cNvSpPr/>
              <p:nvPr/>
            </p:nvSpPr>
            <p:spPr>
              <a:xfrm>
                <a:off x="10947307" y="1009931"/>
                <a:ext cx="669551" cy="669551"/>
              </a:xfrm>
              <a:prstGeom prst="ellipse">
                <a:avLst/>
              </a:prstGeom>
              <a:solidFill>
                <a:srgbClr val="2E75B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55" name="椭圆 54"/>
              <p:cNvSpPr/>
              <p:nvPr/>
            </p:nvSpPr>
            <p:spPr>
              <a:xfrm>
                <a:off x="10851778" y="914403"/>
                <a:ext cx="860610" cy="86060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grpSp>
          <p:nvGrpSpPr>
            <p:cNvPr id="47" name="组合 46"/>
            <p:cNvGrpSpPr/>
            <p:nvPr/>
          </p:nvGrpSpPr>
          <p:grpSpPr>
            <a:xfrm>
              <a:off x="11092383" y="1132843"/>
              <a:ext cx="379400" cy="423728"/>
              <a:chOff x="6652957" y="2328821"/>
              <a:chExt cx="1385887" cy="1547812"/>
            </a:xfrm>
          </p:grpSpPr>
          <p:sp>
            <p:nvSpPr>
              <p:cNvPr id="48" name="Freeform 38"/>
              <p:cNvSpPr>
                <a:spLocks noEditPoints="1"/>
              </p:cNvSpPr>
              <p:nvPr/>
            </p:nvSpPr>
            <p:spPr bwMode="auto">
              <a:xfrm>
                <a:off x="6654544" y="2328821"/>
                <a:ext cx="1384300" cy="1139825"/>
              </a:xfrm>
              <a:custGeom>
                <a:avLst/>
                <a:gdLst>
                  <a:gd name="T0" fmla="*/ 594 w 1187"/>
                  <a:gd name="T1" fmla="*/ 1 h 978"/>
                  <a:gd name="T2" fmla="*/ 1038 w 1187"/>
                  <a:gd name="T3" fmla="*/ 1 h 978"/>
                  <a:gd name="T4" fmla="*/ 1086 w 1187"/>
                  <a:gd name="T5" fmla="*/ 7 h 978"/>
                  <a:gd name="T6" fmla="*/ 1186 w 1187"/>
                  <a:gd name="T7" fmla="*/ 133 h 978"/>
                  <a:gd name="T8" fmla="*/ 1186 w 1187"/>
                  <a:gd name="T9" fmla="*/ 252 h 978"/>
                  <a:gd name="T10" fmla="*/ 1186 w 1187"/>
                  <a:gd name="T11" fmla="*/ 832 h 978"/>
                  <a:gd name="T12" fmla="*/ 1178 w 1187"/>
                  <a:gd name="T13" fmla="*/ 888 h 978"/>
                  <a:gd name="T14" fmla="*/ 1067 w 1187"/>
                  <a:gd name="T15" fmla="*/ 976 h 978"/>
                  <a:gd name="T16" fmla="*/ 1037 w 1187"/>
                  <a:gd name="T17" fmla="*/ 978 h 978"/>
                  <a:gd name="T18" fmla="*/ 151 w 1187"/>
                  <a:gd name="T19" fmla="*/ 978 h 978"/>
                  <a:gd name="T20" fmla="*/ 96 w 1187"/>
                  <a:gd name="T21" fmla="*/ 970 h 978"/>
                  <a:gd name="T22" fmla="*/ 1 w 1187"/>
                  <a:gd name="T23" fmla="*/ 845 h 978"/>
                  <a:gd name="T24" fmla="*/ 1 w 1187"/>
                  <a:gd name="T25" fmla="*/ 689 h 978"/>
                  <a:gd name="T26" fmla="*/ 1 w 1187"/>
                  <a:gd name="T27" fmla="*/ 148 h 978"/>
                  <a:gd name="T28" fmla="*/ 26 w 1187"/>
                  <a:gd name="T29" fmla="*/ 56 h 978"/>
                  <a:gd name="T30" fmla="*/ 144 w 1187"/>
                  <a:gd name="T31" fmla="*/ 1 h 978"/>
                  <a:gd name="T32" fmla="*/ 462 w 1187"/>
                  <a:gd name="T33" fmla="*/ 1 h 978"/>
                  <a:gd name="T34" fmla="*/ 594 w 1187"/>
                  <a:gd name="T35" fmla="*/ 1 h 978"/>
                  <a:gd name="T36" fmla="*/ 593 w 1187"/>
                  <a:gd name="T37" fmla="*/ 908 h 978"/>
                  <a:gd name="T38" fmla="*/ 1036 w 1187"/>
                  <a:gd name="T39" fmla="*/ 908 h 978"/>
                  <a:gd name="T40" fmla="*/ 1117 w 1187"/>
                  <a:gd name="T41" fmla="*/ 826 h 978"/>
                  <a:gd name="T42" fmla="*/ 1117 w 1187"/>
                  <a:gd name="T43" fmla="*/ 168 h 978"/>
                  <a:gd name="T44" fmla="*/ 1116 w 1187"/>
                  <a:gd name="T45" fmla="*/ 138 h 978"/>
                  <a:gd name="T46" fmla="*/ 1061 w 1187"/>
                  <a:gd name="T47" fmla="*/ 72 h 978"/>
                  <a:gd name="T48" fmla="*/ 1035 w 1187"/>
                  <a:gd name="T49" fmla="*/ 70 h 978"/>
                  <a:gd name="T50" fmla="*/ 154 w 1187"/>
                  <a:gd name="T51" fmla="*/ 70 h 978"/>
                  <a:gd name="T52" fmla="*/ 70 w 1187"/>
                  <a:gd name="T53" fmla="*/ 153 h 978"/>
                  <a:gd name="T54" fmla="*/ 70 w 1187"/>
                  <a:gd name="T55" fmla="*/ 790 h 978"/>
                  <a:gd name="T56" fmla="*/ 71 w 1187"/>
                  <a:gd name="T57" fmla="*/ 841 h 978"/>
                  <a:gd name="T58" fmla="*/ 125 w 1187"/>
                  <a:gd name="T59" fmla="*/ 906 h 978"/>
                  <a:gd name="T60" fmla="*/ 152 w 1187"/>
                  <a:gd name="T61" fmla="*/ 908 h 978"/>
                  <a:gd name="T62" fmla="*/ 593 w 1187"/>
                  <a:gd name="T63" fmla="*/ 908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7" h="978">
                    <a:moveTo>
                      <a:pt x="594" y="1"/>
                    </a:moveTo>
                    <a:cubicBezTo>
                      <a:pt x="742" y="1"/>
                      <a:pt x="890" y="1"/>
                      <a:pt x="1038" y="1"/>
                    </a:cubicBezTo>
                    <a:cubicBezTo>
                      <a:pt x="1054" y="1"/>
                      <a:pt x="1071" y="3"/>
                      <a:pt x="1086" y="7"/>
                    </a:cubicBezTo>
                    <a:cubicBezTo>
                      <a:pt x="1149" y="23"/>
                      <a:pt x="1185" y="69"/>
                      <a:pt x="1186" y="133"/>
                    </a:cubicBezTo>
                    <a:cubicBezTo>
                      <a:pt x="1187" y="173"/>
                      <a:pt x="1186" y="212"/>
                      <a:pt x="1186" y="252"/>
                    </a:cubicBezTo>
                    <a:cubicBezTo>
                      <a:pt x="1186" y="445"/>
                      <a:pt x="1186" y="639"/>
                      <a:pt x="1186" y="832"/>
                    </a:cubicBezTo>
                    <a:cubicBezTo>
                      <a:pt x="1186" y="851"/>
                      <a:pt x="1184" y="870"/>
                      <a:pt x="1178" y="888"/>
                    </a:cubicBezTo>
                    <a:cubicBezTo>
                      <a:pt x="1161" y="942"/>
                      <a:pt x="1120" y="966"/>
                      <a:pt x="1067" y="976"/>
                    </a:cubicBezTo>
                    <a:cubicBezTo>
                      <a:pt x="1057" y="977"/>
                      <a:pt x="1047" y="978"/>
                      <a:pt x="1037" y="978"/>
                    </a:cubicBezTo>
                    <a:cubicBezTo>
                      <a:pt x="742" y="978"/>
                      <a:pt x="446" y="978"/>
                      <a:pt x="151" y="978"/>
                    </a:cubicBezTo>
                    <a:cubicBezTo>
                      <a:pt x="133" y="978"/>
                      <a:pt x="114" y="975"/>
                      <a:pt x="96" y="970"/>
                    </a:cubicBezTo>
                    <a:cubicBezTo>
                      <a:pt x="36" y="953"/>
                      <a:pt x="2" y="908"/>
                      <a:pt x="1" y="845"/>
                    </a:cubicBezTo>
                    <a:cubicBezTo>
                      <a:pt x="0" y="793"/>
                      <a:pt x="1" y="741"/>
                      <a:pt x="1" y="689"/>
                    </a:cubicBezTo>
                    <a:cubicBezTo>
                      <a:pt x="1" y="509"/>
                      <a:pt x="1" y="328"/>
                      <a:pt x="1" y="148"/>
                    </a:cubicBezTo>
                    <a:cubicBezTo>
                      <a:pt x="1" y="115"/>
                      <a:pt x="5" y="83"/>
                      <a:pt x="26" y="56"/>
                    </a:cubicBezTo>
                    <a:cubicBezTo>
                      <a:pt x="55" y="17"/>
                      <a:pt x="97" y="1"/>
                      <a:pt x="144" y="1"/>
                    </a:cubicBezTo>
                    <a:cubicBezTo>
                      <a:pt x="250" y="0"/>
                      <a:pt x="356" y="1"/>
                      <a:pt x="462" y="1"/>
                    </a:cubicBezTo>
                    <a:cubicBezTo>
                      <a:pt x="506" y="1"/>
                      <a:pt x="550" y="1"/>
                      <a:pt x="594" y="1"/>
                    </a:cubicBezTo>
                    <a:close/>
                    <a:moveTo>
                      <a:pt x="593" y="908"/>
                    </a:moveTo>
                    <a:cubicBezTo>
                      <a:pt x="741" y="908"/>
                      <a:pt x="888" y="908"/>
                      <a:pt x="1036" y="908"/>
                    </a:cubicBezTo>
                    <a:cubicBezTo>
                      <a:pt x="1092" y="908"/>
                      <a:pt x="1117" y="884"/>
                      <a:pt x="1117" y="826"/>
                    </a:cubicBezTo>
                    <a:cubicBezTo>
                      <a:pt x="1117" y="607"/>
                      <a:pt x="1117" y="388"/>
                      <a:pt x="1117" y="168"/>
                    </a:cubicBezTo>
                    <a:cubicBezTo>
                      <a:pt x="1117" y="158"/>
                      <a:pt x="1117" y="148"/>
                      <a:pt x="1116" y="138"/>
                    </a:cubicBezTo>
                    <a:cubicBezTo>
                      <a:pt x="1115" y="102"/>
                      <a:pt x="1096" y="80"/>
                      <a:pt x="1061" y="72"/>
                    </a:cubicBezTo>
                    <a:cubicBezTo>
                      <a:pt x="1052" y="71"/>
                      <a:pt x="1044" y="70"/>
                      <a:pt x="1035" y="70"/>
                    </a:cubicBezTo>
                    <a:cubicBezTo>
                      <a:pt x="741" y="70"/>
                      <a:pt x="448" y="70"/>
                      <a:pt x="154" y="70"/>
                    </a:cubicBezTo>
                    <a:cubicBezTo>
                      <a:pt x="95" y="70"/>
                      <a:pt x="70" y="94"/>
                      <a:pt x="70" y="153"/>
                    </a:cubicBezTo>
                    <a:cubicBezTo>
                      <a:pt x="70" y="365"/>
                      <a:pt x="70" y="577"/>
                      <a:pt x="70" y="790"/>
                    </a:cubicBezTo>
                    <a:cubicBezTo>
                      <a:pt x="70" y="807"/>
                      <a:pt x="70" y="824"/>
                      <a:pt x="71" y="841"/>
                    </a:cubicBezTo>
                    <a:cubicBezTo>
                      <a:pt x="72" y="876"/>
                      <a:pt x="92" y="900"/>
                      <a:pt x="125" y="906"/>
                    </a:cubicBezTo>
                    <a:cubicBezTo>
                      <a:pt x="134" y="908"/>
                      <a:pt x="143" y="908"/>
                      <a:pt x="152" y="908"/>
                    </a:cubicBezTo>
                    <a:cubicBezTo>
                      <a:pt x="299" y="908"/>
                      <a:pt x="446" y="908"/>
                      <a:pt x="593" y="908"/>
                    </a:cubicBezTo>
                    <a:close/>
                  </a:path>
                </a:pathLst>
              </a:custGeom>
              <a:solidFill>
                <a:srgbClr val="FFFFFF"/>
              </a:solidFill>
              <a:ln>
                <a:noFill/>
              </a:ln>
            </p:spPr>
            <p:txBody>
              <a:bodyPr vert="horz" wrap="square" lIns="91440" tIns="45720" rIns="91440" bIns="45720" numCol="1" anchor="t" anchorCtr="0" compatLnSpc="1"/>
              <a:lstStyle/>
              <a:p>
                <a:endParaRPr lang="zh-HK" altLang="en-US"/>
              </a:p>
            </p:txBody>
          </p:sp>
          <p:sp>
            <p:nvSpPr>
              <p:cNvPr id="49" name="Freeform 39"/>
              <p:cNvSpPr/>
              <p:nvPr/>
            </p:nvSpPr>
            <p:spPr bwMode="auto">
              <a:xfrm>
                <a:off x="6652957" y="3551196"/>
                <a:ext cx="1384300" cy="325437"/>
              </a:xfrm>
              <a:custGeom>
                <a:avLst/>
                <a:gdLst>
                  <a:gd name="T0" fmla="*/ 533 w 1187"/>
                  <a:gd name="T1" fmla="*/ 69 h 279"/>
                  <a:gd name="T2" fmla="*/ 442 w 1187"/>
                  <a:gd name="T3" fmla="*/ 69 h 279"/>
                  <a:gd name="T4" fmla="*/ 36 w 1187"/>
                  <a:gd name="T5" fmla="*/ 69 h 279"/>
                  <a:gd name="T6" fmla="*/ 2 w 1187"/>
                  <a:gd name="T7" fmla="*/ 42 h 279"/>
                  <a:gd name="T8" fmla="*/ 32 w 1187"/>
                  <a:gd name="T9" fmla="*/ 0 h 279"/>
                  <a:gd name="T10" fmla="*/ 44 w 1187"/>
                  <a:gd name="T11" fmla="*/ 0 h 279"/>
                  <a:gd name="T12" fmla="*/ 1146 w 1187"/>
                  <a:gd name="T13" fmla="*/ 0 h 279"/>
                  <a:gd name="T14" fmla="*/ 1187 w 1187"/>
                  <a:gd name="T15" fmla="*/ 38 h 279"/>
                  <a:gd name="T16" fmla="*/ 1155 w 1187"/>
                  <a:gd name="T17" fmla="*/ 69 h 279"/>
                  <a:gd name="T18" fmla="*/ 722 w 1187"/>
                  <a:gd name="T19" fmla="*/ 69 h 279"/>
                  <a:gd name="T20" fmla="*/ 702 w 1187"/>
                  <a:gd name="T21" fmla="*/ 69 h 279"/>
                  <a:gd name="T22" fmla="*/ 848 w 1187"/>
                  <a:gd name="T23" fmla="*/ 279 h 279"/>
                  <a:gd name="T24" fmla="*/ 781 w 1187"/>
                  <a:gd name="T25" fmla="*/ 278 h 279"/>
                  <a:gd name="T26" fmla="*/ 770 w 1187"/>
                  <a:gd name="T27" fmla="*/ 267 h 279"/>
                  <a:gd name="T28" fmla="*/ 639 w 1187"/>
                  <a:gd name="T29" fmla="*/ 80 h 279"/>
                  <a:gd name="T30" fmla="*/ 596 w 1187"/>
                  <a:gd name="T31" fmla="*/ 81 h 279"/>
                  <a:gd name="T32" fmla="*/ 464 w 1187"/>
                  <a:gd name="T33" fmla="*/ 269 h 279"/>
                  <a:gd name="T34" fmla="*/ 445 w 1187"/>
                  <a:gd name="T35" fmla="*/ 279 h 279"/>
                  <a:gd name="T36" fmla="*/ 387 w 1187"/>
                  <a:gd name="T37" fmla="*/ 279 h 279"/>
                  <a:gd name="T38" fmla="*/ 533 w 1187"/>
                  <a:gd name="T39" fmla="*/ 6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7" h="279">
                    <a:moveTo>
                      <a:pt x="533" y="69"/>
                    </a:moveTo>
                    <a:cubicBezTo>
                      <a:pt x="500" y="69"/>
                      <a:pt x="471" y="69"/>
                      <a:pt x="442" y="69"/>
                    </a:cubicBezTo>
                    <a:cubicBezTo>
                      <a:pt x="307" y="69"/>
                      <a:pt x="172" y="69"/>
                      <a:pt x="36" y="69"/>
                    </a:cubicBezTo>
                    <a:cubicBezTo>
                      <a:pt x="14" y="69"/>
                      <a:pt x="4" y="61"/>
                      <a:pt x="2" y="42"/>
                    </a:cubicBezTo>
                    <a:cubicBezTo>
                      <a:pt x="0" y="20"/>
                      <a:pt x="12" y="3"/>
                      <a:pt x="32" y="0"/>
                    </a:cubicBezTo>
                    <a:cubicBezTo>
                      <a:pt x="35" y="0"/>
                      <a:pt x="40" y="0"/>
                      <a:pt x="44" y="0"/>
                    </a:cubicBezTo>
                    <a:cubicBezTo>
                      <a:pt x="411" y="0"/>
                      <a:pt x="779" y="0"/>
                      <a:pt x="1146" y="0"/>
                    </a:cubicBezTo>
                    <a:cubicBezTo>
                      <a:pt x="1173" y="0"/>
                      <a:pt x="1187" y="13"/>
                      <a:pt x="1187" y="38"/>
                    </a:cubicBezTo>
                    <a:cubicBezTo>
                      <a:pt x="1187" y="59"/>
                      <a:pt x="1176" y="69"/>
                      <a:pt x="1155" y="69"/>
                    </a:cubicBezTo>
                    <a:cubicBezTo>
                      <a:pt x="1011" y="69"/>
                      <a:pt x="866" y="69"/>
                      <a:pt x="722" y="69"/>
                    </a:cubicBezTo>
                    <a:cubicBezTo>
                      <a:pt x="716" y="69"/>
                      <a:pt x="711" y="69"/>
                      <a:pt x="702" y="69"/>
                    </a:cubicBezTo>
                    <a:cubicBezTo>
                      <a:pt x="751" y="140"/>
                      <a:pt x="799" y="208"/>
                      <a:pt x="848" y="279"/>
                    </a:cubicBezTo>
                    <a:cubicBezTo>
                      <a:pt x="824" y="279"/>
                      <a:pt x="803" y="279"/>
                      <a:pt x="781" y="278"/>
                    </a:cubicBezTo>
                    <a:cubicBezTo>
                      <a:pt x="777" y="278"/>
                      <a:pt x="773" y="271"/>
                      <a:pt x="770" y="267"/>
                    </a:cubicBezTo>
                    <a:cubicBezTo>
                      <a:pt x="726" y="205"/>
                      <a:pt x="683" y="143"/>
                      <a:pt x="639" y="80"/>
                    </a:cubicBezTo>
                    <a:cubicBezTo>
                      <a:pt x="628" y="64"/>
                      <a:pt x="608" y="64"/>
                      <a:pt x="596" y="81"/>
                    </a:cubicBezTo>
                    <a:cubicBezTo>
                      <a:pt x="552" y="143"/>
                      <a:pt x="508" y="206"/>
                      <a:pt x="464" y="269"/>
                    </a:cubicBezTo>
                    <a:cubicBezTo>
                      <a:pt x="459" y="276"/>
                      <a:pt x="454" y="279"/>
                      <a:pt x="445" y="279"/>
                    </a:cubicBezTo>
                    <a:cubicBezTo>
                      <a:pt x="427" y="278"/>
                      <a:pt x="408" y="279"/>
                      <a:pt x="387" y="279"/>
                    </a:cubicBezTo>
                    <a:cubicBezTo>
                      <a:pt x="436" y="208"/>
                      <a:pt x="484" y="140"/>
                      <a:pt x="533" y="69"/>
                    </a:cubicBezTo>
                    <a:close/>
                  </a:path>
                </a:pathLst>
              </a:custGeom>
              <a:solidFill>
                <a:srgbClr val="FFFFFF"/>
              </a:solidFill>
              <a:ln>
                <a:noFill/>
              </a:ln>
            </p:spPr>
            <p:txBody>
              <a:bodyPr vert="horz" wrap="square" lIns="91440" tIns="45720" rIns="91440" bIns="45720" numCol="1" anchor="t" anchorCtr="0" compatLnSpc="1"/>
              <a:lstStyle/>
              <a:p>
                <a:endParaRPr lang="zh-HK" altLang="en-US"/>
              </a:p>
            </p:txBody>
          </p:sp>
          <p:sp>
            <p:nvSpPr>
              <p:cNvPr id="50" name="Freeform 42"/>
              <p:cNvSpPr/>
              <p:nvPr/>
            </p:nvSpPr>
            <p:spPr bwMode="auto">
              <a:xfrm>
                <a:off x="6819644" y="2493921"/>
                <a:ext cx="1054100" cy="160337"/>
              </a:xfrm>
              <a:custGeom>
                <a:avLst/>
                <a:gdLst>
                  <a:gd name="T0" fmla="*/ 904 w 904"/>
                  <a:gd name="T1" fmla="*/ 0 h 138"/>
                  <a:gd name="T2" fmla="*/ 904 w 904"/>
                  <a:gd name="T3" fmla="*/ 138 h 138"/>
                  <a:gd name="T4" fmla="*/ 0 w 904"/>
                  <a:gd name="T5" fmla="*/ 138 h 138"/>
                  <a:gd name="T6" fmla="*/ 0 w 904"/>
                  <a:gd name="T7" fmla="*/ 0 h 138"/>
                  <a:gd name="T8" fmla="*/ 904 w 904"/>
                  <a:gd name="T9" fmla="*/ 0 h 138"/>
                </a:gdLst>
                <a:ahLst/>
                <a:cxnLst>
                  <a:cxn ang="0">
                    <a:pos x="T0" y="T1"/>
                  </a:cxn>
                  <a:cxn ang="0">
                    <a:pos x="T2" y="T3"/>
                  </a:cxn>
                  <a:cxn ang="0">
                    <a:pos x="T4" y="T5"/>
                  </a:cxn>
                  <a:cxn ang="0">
                    <a:pos x="T6" y="T7"/>
                  </a:cxn>
                  <a:cxn ang="0">
                    <a:pos x="T8" y="T9"/>
                  </a:cxn>
                </a:cxnLst>
                <a:rect l="0" t="0" r="r" b="b"/>
                <a:pathLst>
                  <a:path w="904" h="138">
                    <a:moveTo>
                      <a:pt x="904" y="0"/>
                    </a:moveTo>
                    <a:cubicBezTo>
                      <a:pt x="904" y="47"/>
                      <a:pt x="904" y="92"/>
                      <a:pt x="904" y="138"/>
                    </a:cubicBezTo>
                    <a:cubicBezTo>
                      <a:pt x="602" y="138"/>
                      <a:pt x="302" y="138"/>
                      <a:pt x="0" y="138"/>
                    </a:cubicBezTo>
                    <a:cubicBezTo>
                      <a:pt x="0" y="93"/>
                      <a:pt x="0" y="47"/>
                      <a:pt x="0" y="0"/>
                    </a:cubicBezTo>
                    <a:cubicBezTo>
                      <a:pt x="301" y="0"/>
                      <a:pt x="601" y="0"/>
                      <a:pt x="904" y="0"/>
                    </a:cubicBezTo>
                    <a:close/>
                  </a:path>
                </a:pathLst>
              </a:custGeom>
              <a:solidFill>
                <a:srgbClr val="FFFFFF"/>
              </a:solidFill>
              <a:ln>
                <a:noFill/>
              </a:ln>
            </p:spPr>
            <p:txBody>
              <a:bodyPr vert="horz" wrap="square" lIns="91440" tIns="45720" rIns="91440" bIns="45720" numCol="1" anchor="t" anchorCtr="0" compatLnSpc="1"/>
              <a:lstStyle/>
              <a:p>
                <a:endParaRPr lang="zh-HK" altLang="en-US"/>
              </a:p>
            </p:txBody>
          </p:sp>
          <p:sp>
            <p:nvSpPr>
              <p:cNvPr id="51" name="Freeform 43"/>
              <p:cNvSpPr/>
              <p:nvPr/>
            </p:nvSpPr>
            <p:spPr bwMode="auto">
              <a:xfrm>
                <a:off x="6797419" y="2816184"/>
                <a:ext cx="520700" cy="508000"/>
              </a:xfrm>
              <a:custGeom>
                <a:avLst/>
                <a:gdLst>
                  <a:gd name="T0" fmla="*/ 227 w 447"/>
                  <a:gd name="T1" fmla="*/ 210 h 435"/>
                  <a:gd name="T2" fmla="*/ 434 w 447"/>
                  <a:gd name="T3" fmla="*/ 210 h 435"/>
                  <a:gd name="T4" fmla="*/ 342 w 447"/>
                  <a:gd name="T5" fmla="*/ 386 h 435"/>
                  <a:gd name="T6" fmla="*/ 98 w 447"/>
                  <a:gd name="T7" fmla="*/ 375 h 435"/>
                  <a:gd name="T8" fmla="*/ 31 w 447"/>
                  <a:gd name="T9" fmla="*/ 140 h 435"/>
                  <a:gd name="T10" fmla="*/ 227 w 447"/>
                  <a:gd name="T11" fmla="*/ 2 h 435"/>
                  <a:gd name="T12" fmla="*/ 227 w 447"/>
                  <a:gd name="T13" fmla="*/ 210 h 435"/>
                </a:gdLst>
                <a:ahLst/>
                <a:cxnLst>
                  <a:cxn ang="0">
                    <a:pos x="T0" y="T1"/>
                  </a:cxn>
                  <a:cxn ang="0">
                    <a:pos x="T2" y="T3"/>
                  </a:cxn>
                  <a:cxn ang="0">
                    <a:pos x="T4" y="T5"/>
                  </a:cxn>
                  <a:cxn ang="0">
                    <a:pos x="T6" y="T7"/>
                  </a:cxn>
                  <a:cxn ang="0">
                    <a:pos x="T8" y="T9"/>
                  </a:cxn>
                  <a:cxn ang="0">
                    <a:pos x="T10" y="T11"/>
                  </a:cxn>
                  <a:cxn ang="0">
                    <a:pos x="T12" y="T13"/>
                  </a:cxn>
                </a:cxnLst>
                <a:rect l="0" t="0" r="r" b="b"/>
                <a:pathLst>
                  <a:path w="447" h="435">
                    <a:moveTo>
                      <a:pt x="227" y="210"/>
                    </a:moveTo>
                    <a:cubicBezTo>
                      <a:pt x="298" y="210"/>
                      <a:pt x="366" y="210"/>
                      <a:pt x="434" y="210"/>
                    </a:cubicBezTo>
                    <a:cubicBezTo>
                      <a:pt x="447" y="260"/>
                      <a:pt x="401" y="347"/>
                      <a:pt x="342" y="386"/>
                    </a:cubicBezTo>
                    <a:cubicBezTo>
                      <a:pt x="267" y="435"/>
                      <a:pt x="169" y="431"/>
                      <a:pt x="98" y="375"/>
                    </a:cubicBezTo>
                    <a:cubicBezTo>
                      <a:pt x="28" y="320"/>
                      <a:pt x="0" y="224"/>
                      <a:pt x="31" y="140"/>
                    </a:cubicBezTo>
                    <a:cubicBezTo>
                      <a:pt x="60" y="57"/>
                      <a:pt x="141" y="0"/>
                      <a:pt x="227" y="2"/>
                    </a:cubicBezTo>
                    <a:cubicBezTo>
                      <a:pt x="227" y="71"/>
                      <a:pt x="227" y="140"/>
                      <a:pt x="227" y="210"/>
                    </a:cubicBezTo>
                    <a:close/>
                  </a:path>
                </a:pathLst>
              </a:custGeom>
              <a:solidFill>
                <a:srgbClr val="FFFFFF"/>
              </a:solidFill>
              <a:ln>
                <a:noFill/>
              </a:ln>
            </p:spPr>
            <p:txBody>
              <a:bodyPr vert="horz" wrap="square" lIns="91440" tIns="45720" rIns="91440" bIns="45720" numCol="1" anchor="t" anchorCtr="0" compatLnSpc="1"/>
              <a:lstStyle/>
              <a:p>
                <a:endParaRPr lang="zh-HK" altLang="en-US"/>
              </a:p>
            </p:txBody>
          </p:sp>
          <p:sp>
            <p:nvSpPr>
              <p:cNvPr id="52" name="Freeform 44"/>
              <p:cNvSpPr/>
              <p:nvPr/>
            </p:nvSpPr>
            <p:spPr bwMode="auto">
              <a:xfrm>
                <a:off x="7468932" y="2901909"/>
                <a:ext cx="404813" cy="77787"/>
              </a:xfrm>
              <a:custGeom>
                <a:avLst/>
                <a:gdLst>
                  <a:gd name="T0" fmla="*/ 0 w 346"/>
                  <a:gd name="T1" fmla="*/ 67 h 67"/>
                  <a:gd name="T2" fmla="*/ 0 w 346"/>
                  <a:gd name="T3" fmla="*/ 0 h 67"/>
                  <a:gd name="T4" fmla="*/ 346 w 346"/>
                  <a:gd name="T5" fmla="*/ 0 h 67"/>
                  <a:gd name="T6" fmla="*/ 346 w 346"/>
                  <a:gd name="T7" fmla="*/ 67 h 67"/>
                  <a:gd name="T8" fmla="*/ 0 w 346"/>
                  <a:gd name="T9" fmla="*/ 67 h 67"/>
                </a:gdLst>
                <a:ahLst/>
                <a:cxnLst>
                  <a:cxn ang="0">
                    <a:pos x="T0" y="T1"/>
                  </a:cxn>
                  <a:cxn ang="0">
                    <a:pos x="T2" y="T3"/>
                  </a:cxn>
                  <a:cxn ang="0">
                    <a:pos x="T4" y="T5"/>
                  </a:cxn>
                  <a:cxn ang="0">
                    <a:pos x="T6" y="T7"/>
                  </a:cxn>
                  <a:cxn ang="0">
                    <a:pos x="T8" y="T9"/>
                  </a:cxn>
                </a:cxnLst>
                <a:rect l="0" t="0" r="r" b="b"/>
                <a:pathLst>
                  <a:path w="346" h="67">
                    <a:moveTo>
                      <a:pt x="0" y="67"/>
                    </a:moveTo>
                    <a:cubicBezTo>
                      <a:pt x="0" y="45"/>
                      <a:pt x="0" y="23"/>
                      <a:pt x="0" y="0"/>
                    </a:cubicBezTo>
                    <a:cubicBezTo>
                      <a:pt x="115" y="0"/>
                      <a:pt x="230" y="0"/>
                      <a:pt x="346" y="0"/>
                    </a:cubicBezTo>
                    <a:cubicBezTo>
                      <a:pt x="346" y="22"/>
                      <a:pt x="346" y="44"/>
                      <a:pt x="346" y="67"/>
                    </a:cubicBezTo>
                    <a:cubicBezTo>
                      <a:pt x="231" y="67"/>
                      <a:pt x="115" y="67"/>
                      <a:pt x="0" y="67"/>
                    </a:cubicBezTo>
                    <a:close/>
                  </a:path>
                </a:pathLst>
              </a:custGeom>
              <a:solidFill>
                <a:srgbClr val="FFFFFF"/>
              </a:solidFill>
              <a:ln>
                <a:noFill/>
              </a:ln>
            </p:spPr>
            <p:txBody>
              <a:bodyPr vert="horz" wrap="square" lIns="91440" tIns="45720" rIns="91440" bIns="45720" numCol="1" anchor="t" anchorCtr="0" compatLnSpc="1"/>
              <a:lstStyle/>
              <a:p>
                <a:endParaRPr lang="zh-HK" altLang="en-US"/>
              </a:p>
            </p:txBody>
          </p:sp>
          <p:sp>
            <p:nvSpPr>
              <p:cNvPr id="53" name="Freeform 45"/>
              <p:cNvSpPr/>
              <p:nvPr/>
            </p:nvSpPr>
            <p:spPr bwMode="auto">
              <a:xfrm>
                <a:off x="7468932" y="3144796"/>
                <a:ext cx="404813" cy="79375"/>
              </a:xfrm>
              <a:custGeom>
                <a:avLst/>
                <a:gdLst>
                  <a:gd name="T0" fmla="*/ 346 w 346"/>
                  <a:gd name="T1" fmla="*/ 68 h 68"/>
                  <a:gd name="T2" fmla="*/ 0 w 346"/>
                  <a:gd name="T3" fmla="*/ 68 h 68"/>
                  <a:gd name="T4" fmla="*/ 0 w 346"/>
                  <a:gd name="T5" fmla="*/ 0 h 68"/>
                  <a:gd name="T6" fmla="*/ 346 w 346"/>
                  <a:gd name="T7" fmla="*/ 0 h 68"/>
                  <a:gd name="T8" fmla="*/ 346 w 346"/>
                  <a:gd name="T9" fmla="*/ 68 h 68"/>
                </a:gdLst>
                <a:ahLst/>
                <a:cxnLst>
                  <a:cxn ang="0">
                    <a:pos x="T0" y="T1"/>
                  </a:cxn>
                  <a:cxn ang="0">
                    <a:pos x="T2" y="T3"/>
                  </a:cxn>
                  <a:cxn ang="0">
                    <a:pos x="T4" y="T5"/>
                  </a:cxn>
                  <a:cxn ang="0">
                    <a:pos x="T6" y="T7"/>
                  </a:cxn>
                  <a:cxn ang="0">
                    <a:pos x="T8" y="T9"/>
                  </a:cxn>
                </a:cxnLst>
                <a:rect l="0" t="0" r="r" b="b"/>
                <a:pathLst>
                  <a:path w="346" h="68">
                    <a:moveTo>
                      <a:pt x="346" y="68"/>
                    </a:moveTo>
                    <a:cubicBezTo>
                      <a:pt x="230" y="68"/>
                      <a:pt x="116" y="68"/>
                      <a:pt x="0" y="68"/>
                    </a:cubicBezTo>
                    <a:cubicBezTo>
                      <a:pt x="0" y="45"/>
                      <a:pt x="0" y="23"/>
                      <a:pt x="0" y="0"/>
                    </a:cubicBezTo>
                    <a:cubicBezTo>
                      <a:pt x="115" y="0"/>
                      <a:pt x="230" y="0"/>
                      <a:pt x="346" y="0"/>
                    </a:cubicBezTo>
                    <a:cubicBezTo>
                      <a:pt x="346" y="22"/>
                      <a:pt x="346" y="45"/>
                      <a:pt x="346" y="68"/>
                    </a:cubicBezTo>
                    <a:close/>
                  </a:path>
                </a:pathLst>
              </a:custGeom>
              <a:solidFill>
                <a:srgbClr val="FFFFFF"/>
              </a:solidFill>
              <a:ln>
                <a:noFill/>
              </a:ln>
            </p:spPr>
            <p:txBody>
              <a:bodyPr vert="horz" wrap="square" lIns="91440" tIns="45720" rIns="91440" bIns="45720" numCol="1" anchor="t" anchorCtr="0" compatLnSpc="1"/>
              <a:lstStyle/>
              <a:p>
                <a:endParaRPr lang="zh-HK" altLang="en-US"/>
              </a:p>
            </p:txBody>
          </p:sp>
        </p:grpSp>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360607" y="1179698"/>
            <a:ext cx="11675110" cy="5579266"/>
            <a:chOff x="397051" y="1179698"/>
            <a:chExt cx="11675110" cy="5579266"/>
          </a:xfrm>
        </p:grpSpPr>
        <p:sp>
          <p:nvSpPr>
            <p:cNvPr id="14" name="任意多边形 13"/>
            <p:cNvSpPr/>
            <p:nvPr/>
          </p:nvSpPr>
          <p:spPr>
            <a:xfrm rot="2700000">
              <a:off x="3566946" y="2018319"/>
              <a:ext cx="2885108" cy="1238253"/>
            </a:xfrm>
            <a:custGeom>
              <a:avLst/>
              <a:gdLst>
                <a:gd name="connsiteX0" fmla="*/ 2213105 w 2885108"/>
                <a:gd name="connsiteY0" fmla="*/ 0 h 1238253"/>
                <a:gd name="connsiteX1" fmla="*/ 2885108 w 2885108"/>
                <a:gd name="connsiteY1" fmla="*/ 619127 h 1238253"/>
                <a:gd name="connsiteX2" fmla="*/ 2213105 w 2885108"/>
                <a:gd name="connsiteY2" fmla="*/ 1238252 h 1238253"/>
                <a:gd name="connsiteX3" fmla="*/ 2213105 w 2885108"/>
                <a:gd name="connsiteY3" fmla="*/ 1238253 h 1238253"/>
                <a:gd name="connsiteX4" fmla="*/ 0 w 2885108"/>
                <a:gd name="connsiteY4" fmla="*/ 1238253 h 1238253"/>
                <a:gd name="connsiteX5" fmla="*/ 0 w 2885108"/>
                <a:gd name="connsiteY5" fmla="*/ 3 h 1238253"/>
                <a:gd name="connsiteX6" fmla="*/ 2213105 w 2885108"/>
                <a:gd name="connsiteY6" fmla="*/ 3 h 123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5108" h="1238253">
                  <a:moveTo>
                    <a:pt x="2213105" y="0"/>
                  </a:moveTo>
                  <a:lnTo>
                    <a:pt x="2885108" y="619127"/>
                  </a:lnTo>
                  <a:lnTo>
                    <a:pt x="2213105" y="1238252"/>
                  </a:lnTo>
                  <a:lnTo>
                    <a:pt x="2213105" y="1238253"/>
                  </a:lnTo>
                  <a:lnTo>
                    <a:pt x="0" y="1238253"/>
                  </a:lnTo>
                  <a:lnTo>
                    <a:pt x="0" y="3"/>
                  </a:lnTo>
                  <a:lnTo>
                    <a:pt x="2213105" y="3"/>
                  </a:lnTo>
                  <a:close/>
                </a:path>
              </a:pathLst>
            </a:custGeom>
            <a:solidFill>
              <a:srgbClr val="4857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8" name="任意多边形 17"/>
            <p:cNvSpPr/>
            <p:nvPr/>
          </p:nvSpPr>
          <p:spPr>
            <a:xfrm rot="18900000" flipH="1">
              <a:off x="5739947" y="2018319"/>
              <a:ext cx="2885108" cy="1238253"/>
            </a:xfrm>
            <a:custGeom>
              <a:avLst/>
              <a:gdLst>
                <a:gd name="connsiteX0" fmla="*/ 2213105 w 2885108"/>
                <a:gd name="connsiteY0" fmla="*/ 0 h 1238253"/>
                <a:gd name="connsiteX1" fmla="*/ 2885108 w 2885108"/>
                <a:gd name="connsiteY1" fmla="*/ 619127 h 1238253"/>
                <a:gd name="connsiteX2" fmla="*/ 2213105 w 2885108"/>
                <a:gd name="connsiteY2" fmla="*/ 1238252 h 1238253"/>
                <a:gd name="connsiteX3" fmla="*/ 2213105 w 2885108"/>
                <a:gd name="connsiteY3" fmla="*/ 1238253 h 1238253"/>
                <a:gd name="connsiteX4" fmla="*/ 0 w 2885108"/>
                <a:gd name="connsiteY4" fmla="*/ 1238253 h 1238253"/>
                <a:gd name="connsiteX5" fmla="*/ 0 w 2885108"/>
                <a:gd name="connsiteY5" fmla="*/ 3 h 1238253"/>
                <a:gd name="connsiteX6" fmla="*/ 2213105 w 2885108"/>
                <a:gd name="connsiteY6" fmla="*/ 3 h 123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5108" h="1238253">
                  <a:moveTo>
                    <a:pt x="2213105" y="0"/>
                  </a:moveTo>
                  <a:lnTo>
                    <a:pt x="2885108" y="619127"/>
                  </a:lnTo>
                  <a:lnTo>
                    <a:pt x="2213105" y="1238252"/>
                  </a:lnTo>
                  <a:lnTo>
                    <a:pt x="2213105" y="1238253"/>
                  </a:lnTo>
                  <a:lnTo>
                    <a:pt x="0" y="1238253"/>
                  </a:lnTo>
                  <a:lnTo>
                    <a:pt x="0" y="3"/>
                  </a:lnTo>
                  <a:lnTo>
                    <a:pt x="2213105" y="3"/>
                  </a:lnTo>
                  <a:close/>
                </a:path>
              </a:pathLst>
            </a:custGeom>
            <a:solidFill>
              <a:srgbClr val="2E75B6"/>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9" name="任意多边形 18"/>
            <p:cNvSpPr/>
            <p:nvPr/>
          </p:nvSpPr>
          <p:spPr>
            <a:xfrm rot="18900000" flipV="1">
              <a:off x="3566946" y="4181991"/>
              <a:ext cx="2885108" cy="1238253"/>
            </a:xfrm>
            <a:custGeom>
              <a:avLst/>
              <a:gdLst>
                <a:gd name="connsiteX0" fmla="*/ 2213105 w 2885108"/>
                <a:gd name="connsiteY0" fmla="*/ 0 h 1238253"/>
                <a:gd name="connsiteX1" fmla="*/ 2885108 w 2885108"/>
                <a:gd name="connsiteY1" fmla="*/ 619127 h 1238253"/>
                <a:gd name="connsiteX2" fmla="*/ 2213105 w 2885108"/>
                <a:gd name="connsiteY2" fmla="*/ 1238252 h 1238253"/>
                <a:gd name="connsiteX3" fmla="*/ 2213105 w 2885108"/>
                <a:gd name="connsiteY3" fmla="*/ 1238253 h 1238253"/>
                <a:gd name="connsiteX4" fmla="*/ 0 w 2885108"/>
                <a:gd name="connsiteY4" fmla="*/ 1238253 h 1238253"/>
                <a:gd name="connsiteX5" fmla="*/ 0 w 2885108"/>
                <a:gd name="connsiteY5" fmla="*/ 3 h 1238253"/>
                <a:gd name="connsiteX6" fmla="*/ 2213105 w 2885108"/>
                <a:gd name="connsiteY6" fmla="*/ 3 h 123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5108" h="1238253">
                  <a:moveTo>
                    <a:pt x="2213105" y="0"/>
                  </a:moveTo>
                  <a:lnTo>
                    <a:pt x="2885108" y="619127"/>
                  </a:lnTo>
                  <a:lnTo>
                    <a:pt x="2213105" y="1238252"/>
                  </a:lnTo>
                  <a:lnTo>
                    <a:pt x="2213105" y="1238253"/>
                  </a:lnTo>
                  <a:lnTo>
                    <a:pt x="0" y="1238253"/>
                  </a:lnTo>
                  <a:lnTo>
                    <a:pt x="0" y="3"/>
                  </a:lnTo>
                  <a:lnTo>
                    <a:pt x="2213105" y="3"/>
                  </a:lnTo>
                  <a:close/>
                </a:path>
              </a:pathLst>
            </a:custGeom>
            <a:solidFill>
              <a:srgbClr val="48576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0" name="任意多边形 19"/>
            <p:cNvSpPr/>
            <p:nvPr/>
          </p:nvSpPr>
          <p:spPr>
            <a:xfrm rot="2700000" flipH="1" flipV="1">
              <a:off x="5739947" y="4181991"/>
              <a:ext cx="2885108" cy="1238253"/>
            </a:xfrm>
            <a:custGeom>
              <a:avLst/>
              <a:gdLst>
                <a:gd name="connsiteX0" fmla="*/ 2213105 w 2885108"/>
                <a:gd name="connsiteY0" fmla="*/ 0 h 1238253"/>
                <a:gd name="connsiteX1" fmla="*/ 2885108 w 2885108"/>
                <a:gd name="connsiteY1" fmla="*/ 619127 h 1238253"/>
                <a:gd name="connsiteX2" fmla="*/ 2213105 w 2885108"/>
                <a:gd name="connsiteY2" fmla="*/ 1238252 h 1238253"/>
                <a:gd name="connsiteX3" fmla="*/ 2213105 w 2885108"/>
                <a:gd name="connsiteY3" fmla="*/ 1238253 h 1238253"/>
                <a:gd name="connsiteX4" fmla="*/ 0 w 2885108"/>
                <a:gd name="connsiteY4" fmla="*/ 1238253 h 1238253"/>
                <a:gd name="connsiteX5" fmla="*/ 0 w 2885108"/>
                <a:gd name="connsiteY5" fmla="*/ 3 h 1238253"/>
                <a:gd name="connsiteX6" fmla="*/ 2213105 w 2885108"/>
                <a:gd name="connsiteY6" fmla="*/ 3 h 123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5108" h="1238253">
                  <a:moveTo>
                    <a:pt x="2213105" y="0"/>
                  </a:moveTo>
                  <a:lnTo>
                    <a:pt x="2885108" y="619127"/>
                  </a:lnTo>
                  <a:lnTo>
                    <a:pt x="2213105" y="1238252"/>
                  </a:lnTo>
                  <a:lnTo>
                    <a:pt x="2213105" y="1238253"/>
                  </a:lnTo>
                  <a:lnTo>
                    <a:pt x="0" y="1238253"/>
                  </a:lnTo>
                  <a:lnTo>
                    <a:pt x="0" y="3"/>
                  </a:lnTo>
                  <a:lnTo>
                    <a:pt x="2213105" y="3"/>
                  </a:lnTo>
                  <a:close/>
                </a:path>
              </a:pathLst>
            </a:custGeom>
            <a:solidFill>
              <a:srgbClr val="485766"/>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2" name="文本框 21"/>
            <p:cNvSpPr txBox="1"/>
            <p:nvPr/>
          </p:nvSpPr>
          <p:spPr>
            <a:xfrm>
              <a:off x="4217258" y="1609206"/>
              <a:ext cx="682171" cy="1015663"/>
            </a:xfrm>
            <a:prstGeom prst="rect">
              <a:avLst/>
            </a:prstGeom>
            <a:noFill/>
          </p:spPr>
          <p:txBody>
            <a:bodyPr wrap="square" rtlCol="0">
              <a:spAutoFit/>
            </a:bodyPr>
            <a:lstStyle/>
            <a:p>
              <a:pPr algn="ctr"/>
              <a:r>
                <a:rPr lang="en-US" altLang="zh-HK" sz="6000" b="1" dirty="0" smtClean="0">
                  <a:solidFill>
                    <a:schemeClr val="bg1"/>
                  </a:solidFill>
                </a:rPr>
                <a:t>1</a:t>
              </a:r>
              <a:endParaRPr lang="zh-HK" altLang="en-US" sz="6000" b="1" dirty="0">
                <a:solidFill>
                  <a:schemeClr val="bg1"/>
                </a:solidFill>
              </a:endParaRPr>
            </a:p>
          </p:txBody>
        </p:sp>
        <p:sp>
          <p:nvSpPr>
            <p:cNvPr id="23" name="文本框 22"/>
            <p:cNvSpPr txBox="1"/>
            <p:nvPr/>
          </p:nvSpPr>
          <p:spPr>
            <a:xfrm>
              <a:off x="7374542" y="1609206"/>
              <a:ext cx="682171" cy="1015663"/>
            </a:xfrm>
            <a:prstGeom prst="rect">
              <a:avLst/>
            </a:prstGeom>
            <a:noFill/>
          </p:spPr>
          <p:txBody>
            <a:bodyPr wrap="square" rtlCol="0">
              <a:spAutoFit/>
            </a:bodyPr>
            <a:lstStyle/>
            <a:p>
              <a:pPr algn="ctr"/>
              <a:r>
                <a:rPr lang="en-US" altLang="zh-HK" sz="6000" b="1" dirty="0">
                  <a:solidFill>
                    <a:schemeClr val="bg1"/>
                  </a:solidFill>
                </a:rPr>
                <a:t>2</a:t>
              </a:r>
              <a:endParaRPr lang="zh-HK" altLang="en-US" sz="6000" b="1" dirty="0">
                <a:solidFill>
                  <a:schemeClr val="bg1"/>
                </a:solidFill>
              </a:endParaRPr>
            </a:p>
          </p:txBody>
        </p:sp>
        <p:sp>
          <p:nvSpPr>
            <p:cNvPr id="24" name="文本框 23"/>
            <p:cNvSpPr txBox="1"/>
            <p:nvPr/>
          </p:nvSpPr>
          <p:spPr>
            <a:xfrm>
              <a:off x="4217258" y="4913357"/>
              <a:ext cx="682171" cy="1015663"/>
            </a:xfrm>
            <a:prstGeom prst="rect">
              <a:avLst/>
            </a:prstGeom>
            <a:noFill/>
          </p:spPr>
          <p:txBody>
            <a:bodyPr wrap="square" rtlCol="0">
              <a:spAutoFit/>
            </a:bodyPr>
            <a:lstStyle/>
            <a:p>
              <a:pPr algn="ctr"/>
              <a:r>
                <a:rPr lang="en-US" altLang="zh-HK" sz="6000" b="1" dirty="0" smtClean="0">
                  <a:solidFill>
                    <a:schemeClr val="bg1"/>
                  </a:solidFill>
                </a:rPr>
                <a:t>3</a:t>
              </a:r>
              <a:endParaRPr lang="zh-HK" altLang="en-US" sz="6000" b="1" dirty="0">
                <a:solidFill>
                  <a:schemeClr val="bg1"/>
                </a:solidFill>
              </a:endParaRPr>
            </a:p>
          </p:txBody>
        </p:sp>
        <p:sp>
          <p:nvSpPr>
            <p:cNvPr id="25" name="文本框 24"/>
            <p:cNvSpPr txBox="1"/>
            <p:nvPr/>
          </p:nvSpPr>
          <p:spPr>
            <a:xfrm>
              <a:off x="7374542" y="4913357"/>
              <a:ext cx="682171" cy="1015663"/>
            </a:xfrm>
            <a:prstGeom prst="rect">
              <a:avLst/>
            </a:prstGeom>
            <a:noFill/>
          </p:spPr>
          <p:txBody>
            <a:bodyPr wrap="square" rtlCol="0">
              <a:spAutoFit/>
            </a:bodyPr>
            <a:lstStyle/>
            <a:p>
              <a:pPr algn="ctr"/>
              <a:r>
                <a:rPr lang="en-US" altLang="zh-HK" sz="6000" b="1" dirty="0" smtClean="0">
                  <a:solidFill>
                    <a:schemeClr val="bg1"/>
                  </a:solidFill>
                </a:rPr>
                <a:t>4</a:t>
              </a:r>
              <a:endParaRPr lang="zh-HK" altLang="en-US" sz="6000" b="1" dirty="0">
                <a:solidFill>
                  <a:schemeClr val="bg1"/>
                </a:solidFill>
              </a:endParaRPr>
            </a:p>
          </p:txBody>
        </p:sp>
        <p:sp>
          <p:nvSpPr>
            <p:cNvPr id="29" name="矩形 28"/>
            <p:cNvSpPr/>
            <p:nvPr/>
          </p:nvSpPr>
          <p:spPr>
            <a:xfrm>
              <a:off x="8821805" y="4944134"/>
              <a:ext cx="3015555" cy="1814830"/>
            </a:xfrm>
            <a:prstGeom prst="rect">
              <a:avLst/>
            </a:prstGeom>
          </p:spPr>
          <p:txBody>
            <a:bodyPr wrap="square">
              <a:spAutoFit/>
            </a:bodyPr>
            <a:lstStyle/>
            <a:p>
              <a:pPr algn="ctr"/>
              <a:r>
                <a:rPr lang="ru-RU" sz="2800">
                  <a:latin typeface="黑体" panose="02010609060101010101" charset="-122"/>
                  <a:ea typeface="黑体" panose="02010609060101010101" charset="-122"/>
                  <a:cs typeface="黑体" panose="02010609060101010101" charset="-122"/>
                  <a:sym typeface="+mn-ea"/>
                </a:rPr>
                <a:t>学生的主要功能是公告查询、预约实验室、预约管理、留言</a:t>
              </a:r>
              <a:endParaRPr lang="ru-RU" altLang="en-US" sz="2800" dirty="0">
                <a:solidFill>
                  <a:srgbClr val="485766"/>
                </a:solidFill>
                <a:latin typeface="黑体" panose="02010609060101010101" charset="-122"/>
                <a:ea typeface="黑体" panose="02010609060101010101" charset="-122"/>
                <a:cs typeface="黑体" panose="02010609060101010101" charset="-122"/>
                <a:sym typeface="+mn-ea"/>
              </a:endParaRPr>
            </a:p>
          </p:txBody>
        </p:sp>
        <p:sp>
          <p:nvSpPr>
            <p:cNvPr id="30" name="矩形 29"/>
            <p:cNvSpPr/>
            <p:nvPr/>
          </p:nvSpPr>
          <p:spPr>
            <a:xfrm>
              <a:off x="397051" y="4913318"/>
              <a:ext cx="3015555" cy="1814830"/>
            </a:xfrm>
            <a:prstGeom prst="rect">
              <a:avLst/>
            </a:prstGeom>
          </p:spPr>
          <p:txBody>
            <a:bodyPr wrap="square">
              <a:spAutoFit/>
            </a:bodyPr>
            <a:lstStyle/>
            <a:p>
              <a:pPr algn="ctr"/>
              <a:r>
                <a:rPr lang="ru-RU" sz="2800">
                  <a:latin typeface="黑体" panose="02010609060101010101" charset="-122"/>
                  <a:ea typeface="黑体" panose="02010609060101010101" charset="-122"/>
                  <a:cs typeface="黑体" panose="02010609060101010101" charset="-122"/>
                  <a:sym typeface="+mn-ea"/>
                </a:rPr>
                <a:t>教师模块的主要功能是公告查询、预约实验室、预约管理、留言</a:t>
              </a:r>
              <a:endParaRPr lang="ru-RU" altLang="en-US" sz="2800" dirty="0">
                <a:solidFill>
                  <a:srgbClr val="485766"/>
                </a:solidFill>
                <a:latin typeface="黑体" panose="02010609060101010101" charset="-122"/>
                <a:ea typeface="黑体" panose="02010609060101010101" charset="-122"/>
                <a:cs typeface="黑体" panose="02010609060101010101" charset="-122"/>
                <a:sym typeface="+mn-ea"/>
              </a:endParaRPr>
            </a:p>
          </p:txBody>
        </p:sp>
        <p:sp>
          <p:nvSpPr>
            <p:cNvPr id="31" name="矩形 30"/>
            <p:cNvSpPr/>
            <p:nvPr/>
          </p:nvSpPr>
          <p:spPr>
            <a:xfrm>
              <a:off x="427531" y="1618483"/>
              <a:ext cx="3015555" cy="1383665"/>
            </a:xfrm>
            <a:prstGeom prst="rect">
              <a:avLst/>
            </a:prstGeom>
          </p:spPr>
          <p:txBody>
            <a:bodyPr wrap="square">
              <a:spAutoFit/>
            </a:bodyPr>
            <a:lstStyle/>
            <a:p>
              <a:pPr algn="ctr"/>
              <a:r>
                <a:rPr lang="ru-RU" sz="2800">
                  <a:latin typeface="黑体" panose="02010609060101010101" charset="-122"/>
                  <a:ea typeface="黑体" panose="02010609060101010101" charset="-122"/>
                  <a:sym typeface="+mn-ea"/>
                </a:rPr>
                <a:t>本系统分系统管理员，教师和学生三个角色</a:t>
              </a:r>
              <a:endParaRPr lang="ru-RU" altLang="en-US" sz="2800" dirty="0">
                <a:solidFill>
                  <a:srgbClr val="485766"/>
                </a:solidFill>
                <a:latin typeface="黑体" panose="02010609060101010101" charset="-122"/>
                <a:ea typeface="黑体" panose="02010609060101010101" charset="-122"/>
                <a:sym typeface="+mn-ea"/>
              </a:endParaRPr>
            </a:p>
          </p:txBody>
        </p:sp>
        <p:sp>
          <p:nvSpPr>
            <p:cNvPr id="32" name="矩形 31"/>
            <p:cNvSpPr/>
            <p:nvPr/>
          </p:nvSpPr>
          <p:spPr>
            <a:xfrm>
              <a:off x="8640621" y="1179698"/>
              <a:ext cx="3431540" cy="2553335"/>
            </a:xfrm>
            <a:prstGeom prst="rect">
              <a:avLst/>
            </a:prstGeom>
          </p:spPr>
          <p:txBody>
            <a:bodyPr wrap="square">
              <a:spAutoFit/>
            </a:bodyPr>
            <a:lstStyle/>
            <a:p>
              <a:pPr algn="ctr"/>
              <a:r>
                <a:rPr lang="ru-RU" sz="2000">
                  <a:latin typeface="黑体" panose="02010609060101010101" charset="-122"/>
                  <a:ea typeface="黑体" panose="02010609060101010101" charset="-122"/>
                  <a:cs typeface="黑体" panose="02010609060101010101" charset="-122"/>
                  <a:sym typeface="+mn-ea"/>
                </a:rPr>
                <a:t>系统管理员的主要功能有用户管理（包括学生用户管理和教师用户管理）、实验室管理（包括学生实验室管理和教师实验室管理）、公告管理、预约管理（包括学生预约管理和教师预约管理）、留言管理</a:t>
              </a:r>
              <a:endParaRPr lang="ru-RU" altLang="en-US" sz="2000" dirty="0">
                <a:solidFill>
                  <a:srgbClr val="485766"/>
                </a:solidFill>
                <a:latin typeface="黑体" panose="02010609060101010101" charset="-122"/>
                <a:ea typeface="黑体" panose="02010609060101010101" charset="-122"/>
                <a:cs typeface="黑体" panose="02010609060101010101" charset="-122"/>
                <a:sym typeface="+mn-ea"/>
              </a:endParaRPr>
            </a:p>
          </p:txBody>
        </p:sp>
      </p:grpSp>
      <p:grpSp>
        <p:nvGrpSpPr>
          <p:cNvPr id="21" name="组合 20"/>
          <p:cNvGrpSpPr/>
          <p:nvPr/>
        </p:nvGrpSpPr>
        <p:grpSpPr>
          <a:xfrm>
            <a:off x="159654" y="173266"/>
            <a:ext cx="3522899" cy="831850"/>
            <a:chOff x="0" y="260350"/>
            <a:chExt cx="3522898" cy="831850"/>
          </a:xfrm>
        </p:grpSpPr>
        <p:sp>
          <p:nvSpPr>
            <p:cNvPr id="26" name="文本框 25"/>
            <p:cNvSpPr txBox="1"/>
            <p:nvPr/>
          </p:nvSpPr>
          <p:spPr>
            <a:xfrm>
              <a:off x="346617" y="353744"/>
              <a:ext cx="3176281" cy="645160"/>
            </a:xfrm>
            <a:prstGeom prst="rect">
              <a:avLst/>
            </a:prstGeom>
            <a:noFill/>
          </p:spPr>
          <p:txBody>
            <a:bodyPr wrap="square" rtlCol="0">
              <a:spAutoFit/>
            </a:bodyPr>
            <a:lstStyle/>
            <a:p>
              <a:r>
                <a:rPr lang="en-US" altLang="zh-HK" sz="3600" b="1" spc="300" dirty="0" smtClean="0">
                  <a:solidFill>
                    <a:srgbClr val="2E75B6"/>
                  </a:solidFill>
                  <a:latin typeface="微软雅黑" panose="020B0503020204020204" pitchFamily="34" charset="-122"/>
                  <a:ea typeface="微软雅黑" panose="020B0503020204020204" pitchFamily="34" charset="-122"/>
                </a:rPr>
                <a:t>主要研究内容</a:t>
              </a:r>
              <a:endParaRPr lang="en-US" altLang="zh-HK" sz="3600" b="1" spc="300" dirty="0" smtClean="0">
                <a:solidFill>
                  <a:srgbClr val="2E75B6"/>
                </a:solidFill>
                <a:latin typeface="微软雅黑" panose="020B0503020204020204" pitchFamily="34" charset="-122"/>
                <a:ea typeface="微软雅黑" panose="020B0503020204020204" pitchFamily="34" charset="-122"/>
              </a:endParaRPr>
            </a:p>
          </p:txBody>
        </p:sp>
        <p:sp>
          <p:nvSpPr>
            <p:cNvPr id="28" name="矩形 27"/>
            <p:cNvSpPr/>
            <p:nvPr/>
          </p:nvSpPr>
          <p:spPr>
            <a:xfrm>
              <a:off x="0" y="260350"/>
              <a:ext cx="201202" cy="83185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down)">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1500</Words>
  <Application>WPS 演示</Application>
  <PresentationFormat>宽屏</PresentationFormat>
  <Paragraphs>88</Paragraphs>
  <Slides>15</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15</vt:i4>
      </vt:variant>
    </vt:vector>
  </HeadingPairs>
  <TitlesOfParts>
    <vt:vector size="28" baseType="lpstr">
      <vt:lpstr>Arial</vt:lpstr>
      <vt:lpstr>宋体</vt:lpstr>
      <vt:lpstr>Wingdings</vt:lpstr>
      <vt:lpstr>微软雅黑</vt:lpstr>
      <vt:lpstr>华文细黑</vt:lpstr>
      <vt:lpstr>楷体</vt:lpstr>
      <vt:lpstr>黑体</vt:lpstr>
      <vt:lpstr>Calibri</vt:lpstr>
      <vt:lpstr>Arial Unicode MS</vt:lpstr>
      <vt:lpstr>Calibri Light</vt:lpstr>
      <vt:lpstr>PMingLiU</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carry</cp:lastModifiedBy>
  <cp:revision>241</cp:revision>
  <dcterms:created xsi:type="dcterms:W3CDTF">2015-02-07T06:47:00Z</dcterms:created>
  <dcterms:modified xsi:type="dcterms:W3CDTF">2019-03-08T16:44:25Z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2052-11.1.0.8214</vt:lpwstr>
  </property>
</Properties>
</file>